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8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274" r:id="rId44"/>
    <p:sldId id="275" r:id="rId45"/>
    <p:sldId id="276" r:id="rId46"/>
    <p:sldId id="277" r:id="rId47"/>
    <p:sldId id="278" r:id="rId48"/>
    <p:sldId id="285" r:id="rId49"/>
    <p:sldId id="279" r:id="rId50"/>
    <p:sldId id="280" r:id="rId51"/>
    <p:sldId id="282" r:id="rId52"/>
    <p:sldId id="283" r:id="rId53"/>
    <p:sldId id="284" r:id="rId54"/>
    <p:sldId id="286" r:id="rId55"/>
  </p:sldIdLst>
  <p:sldSz cx="12192000" cy="6858000"/>
  <p:notesSz cx="6858000" cy="9144000"/>
  <p:embeddedFontLst>
    <p:embeddedFont>
      <p:font typeface="Myriad Pro" panose="020B0503030403020204" pitchFamily="34" charset="0"/>
      <p:regular r:id="rId56"/>
      <p:bold r:id="rId57"/>
      <p:italic r:id="rId58"/>
      <p:boldItalic r:id="rId5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845"/>
    <a:srgbClr val="E76433"/>
    <a:srgbClr val="005A4B"/>
    <a:srgbClr val="92D050"/>
    <a:srgbClr val="AED97E"/>
    <a:srgbClr val="095A4B"/>
    <a:srgbClr val="7EBC64"/>
    <a:srgbClr val="444855"/>
    <a:srgbClr val="46474B"/>
    <a:srgbClr val="6FB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F59FF-C844-4831-8812-C06E1F411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1D575E-A961-47CD-8A82-E8DED69E3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82DAAF-84F6-469C-9490-240E3C5281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06F715-0443-40AE-8631-1706BF9E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8436A1-DC65-41C2-8011-6491BDD7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692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F789C-F8D7-402F-B305-CBABDAE9B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23B794C-1283-415D-A84D-2A2050F5E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3F7D08-FE86-4A22-BE36-7451C073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672219-11FD-4781-848B-530C30A0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4B522E-745D-4D59-85F2-DEC95655E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63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23CD17-BBB1-4C75-B49F-B0F7DDEAD7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80156E-1392-416B-818E-2145BC1B5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A8EBEE-2E96-4C2D-87F3-EFEBF03F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8931B5-68BF-4FB9-9E7D-535C48E71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A2D677-9A65-4DC7-92EB-6AAC29F5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04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6E05B-C41E-448B-8209-4F83C543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ECE9538-2759-4DA1-B06A-02BCAFB7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68A837E-0C37-40A4-BD86-59C8B770F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20FC76-599B-4002-93D1-5268203CD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DB6E31-9B06-4ED2-9D3F-93E80165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60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81C9D-2681-4B85-8478-EBC91802B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2DDF17-3264-4D38-95B0-7DD3B3629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6EB175-326D-4DD7-AA38-817D1BCE85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4A66AD-B1D2-4A98-B8B9-4627C20D3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6FD4CB6-300E-4B61-9282-14F8D2457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958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93BB8-210E-4423-97CE-1A596321D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C8CEC6-E77E-4D9A-99F6-46EA09E43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E3CE8-F0D8-4C61-BFD2-DFF82601A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68D636-BDF4-417B-9D2C-B52280E9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6A41C2-0593-4614-BA6D-642107AB6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35DBB8-E487-44B7-AAB3-08EA40EC2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021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0C5551-5E11-474B-A8B1-51957F69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2101CE3-F44E-4687-B2BC-E1A079CF6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309BCD7-C58B-464B-9C70-CD6B0839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3BD72F7-51B9-4B82-BA4B-DE1971D2C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131AEAB-A56F-4E3D-8B2C-B513C5F8E6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06FADB8-2390-4512-B61F-26B33FAD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6C35FCF-CDDF-47BE-9B6A-C88CBDA35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79A11D8-463E-4A78-9D56-88EC33EED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129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320376-1F7B-4BFE-B557-17054B0E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96FA9D1-232D-490A-A020-463A953F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AE59233-121A-4F01-9BFE-997DAC45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D5EFBA6-5382-4078-9334-0D19B7FF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6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0AA4F55-6E08-4255-94AF-2BD2BD09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A3BD700-20FE-4C82-A56A-0B70462F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1D0C27-0AF7-4BCA-B49A-CBB7E8D6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320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A62E9-0329-44F6-88EA-AB8E5C574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CD437-52D0-4716-903C-B48C52AC2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669A8ED-C654-49F5-A62A-213A6041B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D54E60-0B06-4573-9E87-AEC1AD46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7ED2277-55A6-4F9A-BCC1-4DEF8AE0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CB2EC2-1C70-49DD-982E-256071DDE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361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4495D-BDD5-406F-AA86-098F58F55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87B55B8-9970-403B-947B-561534873E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1253EE-4820-4F2C-BD9D-77F96BB88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D2B0B7-5CA3-43BE-A419-848A18ABD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F39B5-B681-40A3-8328-46D44FE75ED1}" type="datetimeFigureOut">
              <a:rPr lang="pt-BR" smtClean="0"/>
              <a:t>09/02/2026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6121DAC-55CF-4E7C-B86D-CE1A638B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A12A6D-62DE-493F-898A-2A6DC3FE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326D56-E89D-4C8E-8657-A280753005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67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29E8C7E-E29F-47A8-A7FF-B20A86E2E6B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8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63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63" Type="http://schemas.openxmlformats.org/officeDocument/2006/relationships/image" Target="../media/image105.png"/><Relationship Id="rId68" Type="http://schemas.openxmlformats.org/officeDocument/2006/relationships/image" Target="../media/image110.png"/><Relationship Id="rId84" Type="http://schemas.openxmlformats.org/officeDocument/2006/relationships/image" Target="../media/image126.png"/><Relationship Id="rId89" Type="http://schemas.openxmlformats.org/officeDocument/2006/relationships/image" Target="../media/image131.png"/><Relationship Id="rId16" Type="http://schemas.openxmlformats.org/officeDocument/2006/relationships/image" Target="../media/image58.png"/><Relationship Id="rId11" Type="http://schemas.openxmlformats.org/officeDocument/2006/relationships/image" Target="../media/image53.png"/><Relationship Id="rId32" Type="http://schemas.openxmlformats.org/officeDocument/2006/relationships/image" Target="../media/image74.png"/><Relationship Id="rId37" Type="http://schemas.openxmlformats.org/officeDocument/2006/relationships/image" Target="../media/image79.png"/><Relationship Id="rId53" Type="http://schemas.openxmlformats.org/officeDocument/2006/relationships/image" Target="../media/image95.png"/><Relationship Id="rId58" Type="http://schemas.openxmlformats.org/officeDocument/2006/relationships/image" Target="../media/image100.png"/><Relationship Id="rId74" Type="http://schemas.openxmlformats.org/officeDocument/2006/relationships/image" Target="../media/image116.png"/><Relationship Id="rId79" Type="http://schemas.openxmlformats.org/officeDocument/2006/relationships/image" Target="../media/image121.png"/><Relationship Id="rId5" Type="http://schemas.openxmlformats.org/officeDocument/2006/relationships/image" Target="../media/image47.png"/><Relationship Id="rId90" Type="http://schemas.openxmlformats.org/officeDocument/2006/relationships/image" Target="../media/image132.png"/><Relationship Id="rId95" Type="http://schemas.openxmlformats.org/officeDocument/2006/relationships/image" Target="../media/image137.pn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43" Type="http://schemas.openxmlformats.org/officeDocument/2006/relationships/image" Target="../media/image85.png"/><Relationship Id="rId48" Type="http://schemas.openxmlformats.org/officeDocument/2006/relationships/image" Target="../media/image90.png"/><Relationship Id="rId64" Type="http://schemas.openxmlformats.org/officeDocument/2006/relationships/image" Target="../media/image106.png"/><Relationship Id="rId69" Type="http://schemas.openxmlformats.org/officeDocument/2006/relationships/image" Target="../media/image111.png"/><Relationship Id="rId8" Type="http://schemas.openxmlformats.org/officeDocument/2006/relationships/image" Target="../media/image50.png"/><Relationship Id="rId51" Type="http://schemas.openxmlformats.org/officeDocument/2006/relationships/image" Target="../media/image93.png"/><Relationship Id="rId72" Type="http://schemas.openxmlformats.org/officeDocument/2006/relationships/image" Target="../media/image114.png"/><Relationship Id="rId80" Type="http://schemas.openxmlformats.org/officeDocument/2006/relationships/image" Target="../media/image122.png"/><Relationship Id="rId85" Type="http://schemas.openxmlformats.org/officeDocument/2006/relationships/image" Target="../media/image127.png"/><Relationship Id="rId93" Type="http://schemas.openxmlformats.org/officeDocument/2006/relationships/image" Target="../media/image135.png"/><Relationship Id="rId3" Type="http://schemas.openxmlformats.org/officeDocument/2006/relationships/image" Target="../media/image45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5" Type="http://schemas.openxmlformats.org/officeDocument/2006/relationships/image" Target="../media/image67.png"/><Relationship Id="rId33" Type="http://schemas.openxmlformats.org/officeDocument/2006/relationships/image" Target="../media/image75.pn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png"/><Relationship Id="rId67" Type="http://schemas.openxmlformats.org/officeDocument/2006/relationships/image" Target="../media/image109.png"/><Relationship Id="rId20" Type="http://schemas.openxmlformats.org/officeDocument/2006/relationships/image" Target="../media/image62.png"/><Relationship Id="rId41" Type="http://schemas.openxmlformats.org/officeDocument/2006/relationships/image" Target="../media/image83.pn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Relationship Id="rId70" Type="http://schemas.openxmlformats.org/officeDocument/2006/relationships/image" Target="../media/image112.png"/><Relationship Id="rId75" Type="http://schemas.openxmlformats.org/officeDocument/2006/relationships/image" Target="../media/image117.png"/><Relationship Id="rId83" Type="http://schemas.openxmlformats.org/officeDocument/2006/relationships/image" Target="../media/image125.png"/><Relationship Id="rId88" Type="http://schemas.openxmlformats.org/officeDocument/2006/relationships/image" Target="../media/image130.png"/><Relationship Id="rId91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png"/><Relationship Id="rId57" Type="http://schemas.openxmlformats.org/officeDocument/2006/relationships/image" Target="../media/image99.png"/><Relationship Id="rId10" Type="http://schemas.openxmlformats.org/officeDocument/2006/relationships/image" Target="../media/image52.png"/><Relationship Id="rId31" Type="http://schemas.openxmlformats.org/officeDocument/2006/relationships/image" Target="../media/image73.pn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png"/><Relationship Id="rId73" Type="http://schemas.openxmlformats.org/officeDocument/2006/relationships/image" Target="../media/image115.png"/><Relationship Id="rId78" Type="http://schemas.openxmlformats.org/officeDocument/2006/relationships/image" Target="../media/image120.png"/><Relationship Id="rId81" Type="http://schemas.openxmlformats.org/officeDocument/2006/relationships/image" Target="../media/image123.png"/><Relationship Id="rId86" Type="http://schemas.openxmlformats.org/officeDocument/2006/relationships/image" Target="../media/image128.png"/><Relationship Id="rId94" Type="http://schemas.openxmlformats.org/officeDocument/2006/relationships/image" Target="../media/image136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9" Type="http://schemas.openxmlformats.org/officeDocument/2006/relationships/image" Target="../media/image81.png"/><Relationship Id="rId34" Type="http://schemas.openxmlformats.org/officeDocument/2006/relationships/image" Target="../media/image76.png"/><Relationship Id="rId50" Type="http://schemas.openxmlformats.org/officeDocument/2006/relationships/image" Target="../media/image92.png"/><Relationship Id="rId55" Type="http://schemas.openxmlformats.org/officeDocument/2006/relationships/image" Target="../media/image97.png"/><Relationship Id="rId76" Type="http://schemas.openxmlformats.org/officeDocument/2006/relationships/image" Target="../media/image118.png"/><Relationship Id="rId7" Type="http://schemas.openxmlformats.org/officeDocument/2006/relationships/image" Target="../media/image49.png"/><Relationship Id="rId71" Type="http://schemas.openxmlformats.org/officeDocument/2006/relationships/image" Target="../media/image113.png"/><Relationship Id="rId92" Type="http://schemas.openxmlformats.org/officeDocument/2006/relationships/image" Target="../media/image134.png"/><Relationship Id="rId2" Type="http://schemas.openxmlformats.org/officeDocument/2006/relationships/image" Target="../media/image44.png"/><Relationship Id="rId29" Type="http://schemas.openxmlformats.org/officeDocument/2006/relationships/image" Target="../media/image71.png"/><Relationship Id="rId24" Type="http://schemas.openxmlformats.org/officeDocument/2006/relationships/image" Target="../media/image66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66" Type="http://schemas.openxmlformats.org/officeDocument/2006/relationships/image" Target="../media/image108.png"/><Relationship Id="rId87" Type="http://schemas.openxmlformats.org/officeDocument/2006/relationships/image" Target="../media/image129.png"/><Relationship Id="rId61" Type="http://schemas.openxmlformats.org/officeDocument/2006/relationships/image" Target="../media/image103.png"/><Relationship Id="rId82" Type="http://schemas.openxmlformats.org/officeDocument/2006/relationships/image" Target="../media/image124.png"/><Relationship Id="rId19" Type="http://schemas.openxmlformats.org/officeDocument/2006/relationships/image" Target="../media/image61.png"/><Relationship Id="rId14" Type="http://schemas.openxmlformats.org/officeDocument/2006/relationships/image" Target="../media/image56.png"/><Relationship Id="rId30" Type="http://schemas.openxmlformats.org/officeDocument/2006/relationships/image" Target="../media/image72.png"/><Relationship Id="rId35" Type="http://schemas.openxmlformats.org/officeDocument/2006/relationships/image" Target="../media/image77.png"/><Relationship Id="rId56" Type="http://schemas.openxmlformats.org/officeDocument/2006/relationships/image" Target="../media/image98.png"/><Relationship Id="rId77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FC1E293-0244-4638-B852-CA0737745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57D1EDFE-2933-4B69-AC44-3DF0173126D0}"/>
              </a:ext>
            </a:extLst>
          </p:cNvPr>
          <p:cNvSpPr txBox="1"/>
          <p:nvPr/>
        </p:nvSpPr>
        <p:spPr>
          <a:xfrm>
            <a:off x="1024543" y="2548799"/>
            <a:ext cx="5591410" cy="880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2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MODELO DE SLIDES PARA APRESENTAÇÕES</a:t>
            </a:r>
            <a:endParaRPr sz="32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1;p3">
            <a:extLst>
              <a:ext uri="{FF2B5EF4-FFF2-40B4-BE49-F238E27FC236}">
                <a16:creationId xmlns:a16="http://schemas.microsoft.com/office/drawing/2014/main" id="{D35DA63D-4E26-4795-9462-108FAF5326B7}"/>
              </a:ext>
            </a:extLst>
          </p:cNvPr>
          <p:cNvSpPr txBox="1"/>
          <p:nvPr/>
        </p:nvSpPr>
        <p:spPr>
          <a:xfrm>
            <a:off x="1024543" y="3339353"/>
            <a:ext cx="476378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Este slide contém diversas ferramentas e elementos para que você consiga construir uma apresentação, dentro dos padrões </a:t>
            </a:r>
            <a:r>
              <a:rPr lang="pt-BR" sz="1600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da identidade visual do </a:t>
            </a:r>
            <a:r>
              <a:rPr lang="pt-BR" sz="1600" dirty="0" err="1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rehagro</a:t>
            </a:r>
            <a:r>
              <a:rPr lang="pt-BR" sz="1600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.</a:t>
            </a:r>
            <a:endParaRPr lang="pt-BR" sz="1600" u="none" strike="noStrike" cap="none" dirty="0">
              <a:solidFill>
                <a:schemeClr val="bg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72285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DEF63D-8D0F-49F0-8EA3-0346FC9B3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1323CCED-316A-4842-AA7E-ACAEFCDC11A1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VACA FORRAGEM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069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57F32C3-53F9-4BBF-93BD-97D62DE74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F577CF65-63C3-4CDC-8A4D-C9AE5D344CA0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FOLHAS SOJA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953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4B56-6D30-1218-E6E4-3D5B42DAE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06FEBF1-3394-013B-2CB8-A1893158D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E74256B7-9F57-65B4-CB69-2B79F2D4A1F2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PRODUÇÃO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MILHO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6816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7869D-AD9A-8CC5-7491-8CB0AE1D5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9E0BC04-739A-AC12-7FAD-2C69A728C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6" cy="6857998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3C30BA5F-91F0-5CC4-CB71-45F6ADA2A185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CAFEICULTURA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2758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0744F15-9CD6-4206-869A-8442EBF19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07294073-370D-4DB0-8A6C-CB13185BA1E0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VACAS COMENDO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927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E6BDA0-5CDF-4F74-BB7F-3164DF1F4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2E904D37-B63E-4A75-ABDD-0950BC85DC27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i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i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i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TUBO DE ENSAIO</a:t>
            </a:r>
            <a:endParaRPr sz="4400" b="0" i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776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D5D556-8493-4E93-BBA4-347AD72C1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CF1CA9E7-090E-452A-878A-133CB85CF303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MICROSCÓPIO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1343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853A4F5-E62A-4C64-8E77-00DCF81C5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E9DEB40D-29A6-40C5-BA32-715A5B19469B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NELORE RAÇÃO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228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99341ED-CD9A-47B7-A57C-7E7DA75E4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919DA72C-5D48-41B6-BC1B-CD3A14127796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SILAGEM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263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192DDE2-5378-4BF6-B767-5ADB9B1EA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B2EB57C1-A978-4182-BCA9-AE02C27C0A94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VACA COMENDO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818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BD922F-973E-4310-AB75-D62FF86A5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AFB1E703-1060-44BA-AA80-4CF225177398}"/>
              </a:ext>
            </a:extLst>
          </p:cNvPr>
          <p:cNvSpPr txBox="1"/>
          <p:nvPr/>
        </p:nvSpPr>
        <p:spPr>
          <a:xfrm>
            <a:off x="4866618" y="3136632"/>
            <a:ext cx="2458764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5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CAPAS</a:t>
            </a:r>
            <a:endParaRPr sz="5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EFAD055F-7C1D-4F75-B943-A3584C71F370}"/>
              </a:ext>
            </a:extLst>
          </p:cNvPr>
          <p:cNvSpPr txBox="1"/>
          <p:nvPr/>
        </p:nvSpPr>
        <p:spPr>
          <a:xfrm>
            <a:off x="4785418" y="2788164"/>
            <a:ext cx="2621164" cy="52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8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Padrões de </a:t>
            </a:r>
          </a:p>
        </p:txBody>
      </p:sp>
    </p:spTree>
    <p:extLst>
      <p:ext uri="{BB962C8B-B14F-4D97-AF65-F5344CB8AC3E}">
        <p14:creationId xmlns:p14="http://schemas.microsoft.com/office/powerpoint/2010/main" val="12118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8B8C1E9-15D6-4E98-8653-05995F2E9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5D863A23-D12E-4631-87C8-5B335EE20411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ANÁLISE ÁGUA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567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0AA1C-53D3-862B-9121-2E4E3D206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B4724D1-0ADC-5249-6A86-A0DE72BB9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CAD2D4C4-0970-61C3-19C5-D747BD29BB47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TREINAMENTO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7071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A85ED-9267-B50B-59AD-3E077D18A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08AEE8-B227-80D0-54C9-34D11C0BD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500EB623-EF7B-54BF-B0EE-7E26172D0736}"/>
              </a:ext>
            </a:extLst>
          </p:cNvPr>
          <p:cNvSpPr txBox="1"/>
          <p:nvPr/>
        </p:nvSpPr>
        <p:spPr>
          <a:xfrm>
            <a:off x="1203833" y="2890411"/>
            <a:ext cx="5125250" cy="171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TREINAMENTO</a:t>
            </a:r>
            <a:b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</a:b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DE PESSOAS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20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42513-F9FF-01A8-1843-CE712B551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B7BE07-0506-A1AD-289B-234FF2A80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616CD0EE-F460-5168-6C0D-7FF0C7EEAF3A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ESTATÍSTICAS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532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6C807-AB9E-2F9F-506C-A0D17EB5D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FBF48F6-C760-1B12-2D74-DE4D729B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8AF43A5E-5DDF-1C62-6523-81D44623D045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ESTATÍSTICAS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582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37248-D072-C51B-8E21-567CB976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CA6CE7F-98BC-7C20-021F-66A9FF4B1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335D29F4-5046-73BB-40D1-9FDAB45365F3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MARKETING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08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1FAA2-35A3-18EB-F38C-D2993C90D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C77A10-1544-FE40-EFE0-BD1BF6E50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360D75BB-05B4-BFEC-3534-B5E0E8385E0F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MARKETING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80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38005-273B-ADE9-CE8B-AFA8336E3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D9C2455-55A1-8AB0-5AD9-5AEAB9935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691FEE74-0522-56D9-7743-2C5EA374C753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MARKETING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264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8F59D-8093-979A-CEC2-978D7F812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31923A1-EB2F-DA51-4DE1-8A1A719CE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C550E6DC-6265-C8F5-6C75-3725240310EA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FINANCEIRO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5143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DDD05-680C-A405-FA85-F9C8F7478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CA753FF-F502-E50E-F4B2-E5BEEBFC3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F482B5BA-6525-7FFF-86D3-DCBEB778E3CB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FINANCEIRO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775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2D314DA-482E-476B-9F09-FCA5C39F1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6D501CB9-28F0-497D-A04C-466358AA89A2}"/>
              </a:ext>
            </a:extLst>
          </p:cNvPr>
          <p:cNvSpPr txBox="1"/>
          <p:nvPr/>
        </p:nvSpPr>
        <p:spPr>
          <a:xfrm>
            <a:off x="1203833" y="2791921"/>
            <a:ext cx="5125250" cy="1274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8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8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8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QUÍMICA</a:t>
            </a:r>
            <a:endParaRPr sz="48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239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3F13D-28B7-A676-0C32-09D72D759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5B51ED5-EEE8-4653-627B-D769B9710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17821789-C5A7-5524-37FA-1E0598482C19}"/>
              </a:ext>
            </a:extLst>
          </p:cNvPr>
          <p:cNvSpPr txBox="1"/>
          <p:nvPr/>
        </p:nvSpPr>
        <p:spPr>
          <a:xfrm>
            <a:off x="1203833" y="2890411"/>
            <a:ext cx="5125250" cy="63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RH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13554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C2817-7196-8543-41CD-779376C2F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AD19929-01C0-AA24-4903-BE3CC1A69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44F6F5BB-7344-D364-83C6-20B4A955D1AB}"/>
              </a:ext>
            </a:extLst>
          </p:cNvPr>
          <p:cNvSpPr txBox="1"/>
          <p:nvPr/>
        </p:nvSpPr>
        <p:spPr>
          <a:xfrm>
            <a:off x="1203833" y="2890411"/>
            <a:ext cx="5125250" cy="63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RH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629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726E7-1AB3-1CF2-85D2-286B8AEAE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7D3C7C-C82E-ABCD-D3D5-BAB3566DF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1AC0C13B-8A56-C3CB-0C85-8E34EFDE6D03}"/>
              </a:ext>
            </a:extLst>
          </p:cNvPr>
          <p:cNvSpPr txBox="1"/>
          <p:nvPr/>
        </p:nvSpPr>
        <p:spPr>
          <a:xfrm>
            <a:off x="1203833" y="2890411"/>
            <a:ext cx="5125250" cy="63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RH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572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7B0E4A-9EF3-8E14-71B5-13FE4A698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DC2A0FB-C8DC-DEF2-2B38-E89AEA6DB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75B888C8-1092-71AB-24CF-B9520957755C}"/>
              </a:ext>
            </a:extLst>
          </p:cNvPr>
          <p:cNvSpPr txBox="1"/>
          <p:nvPr/>
        </p:nvSpPr>
        <p:spPr>
          <a:xfrm>
            <a:off x="1203833" y="2890411"/>
            <a:ext cx="5125250" cy="171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SUCESSO DO CLIENTE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915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B4EF1-9CEB-AC1B-1854-6EA7B998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A38500A-4B96-B7A9-68E9-F3774E3B9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EAB10B00-C83F-BEDC-902B-663C51E3624F}"/>
              </a:ext>
            </a:extLst>
          </p:cNvPr>
          <p:cNvSpPr txBox="1"/>
          <p:nvPr/>
        </p:nvSpPr>
        <p:spPr>
          <a:xfrm>
            <a:off x="1203833" y="2890411"/>
            <a:ext cx="5125250" cy="171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SUCESSO DO CLIENTE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0712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F2DFB-427B-DA75-7FF4-33CEA214C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E1A7A33-930A-DEA0-B811-F8B7F6AFD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0F28907F-C4FC-FCD1-B5C0-6E3E2D68AE38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INSUMOS </a:t>
            </a:r>
            <a:endParaRPr lang="pt-BR"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459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C1CFA-05D6-D51B-770F-8530054C1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D3DCE34-0D52-0C8E-9A2C-79CF8B1CB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08EC4D81-43B9-B471-2B20-82E72337D9B6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INSUMOS 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8618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249A7-5543-9CBA-B028-F1953D76B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DA40EC7-D2E3-6170-5BCC-6B9BCB11F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F50F7C68-FE56-C9B4-C865-3DE17972988F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INSUMOS 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631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67E77-3274-7343-4796-354D229F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1F77D24-C954-448D-390C-2714BA40F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EF85720F-40D5-3735-FD73-B25647B915CF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INSUMOS 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6317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0C29-6973-AB0E-38A5-822AB623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D5D06F0-7B8E-A104-4F4E-26A7D483A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73949123-CFF3-EFD3-53B4-A4A8AFD0CEA4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CANA-DE-AÇÚCAR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013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30EF7B5-7CD2-4FBF-8748-8221798DE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9AC19E90-374E-4A4E-9111-6A4C132FE60A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LABORATÓRIO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002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A6F22-B2AA-4D20-7361-45373011D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30968B9-D86D-C706-34F3-784A2137A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F4930FC7-FCBB-068B-92B4-ECE7245E5569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CANA-DE-AÇÚCAR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1953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A02A-39B4-7579-03B0-E7F3DD00D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FBBEBD4-713D-ED78-5BD3-091762020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A95382C8-115E-BDCF-1B43-5DF446504B44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CIRTRUS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791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5B83D-171F-97B8-E65D-954879E59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6B47EAD-EF5C-5EE0-30DF-0AB860EA7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8"/>
          </a:xfrm>
          <a:prstGeom prst="rect">
            <a:avLst/>
          </a:prstGeom>
        </p:spPr>
      </p:pic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28C8AE47-6C68-3F6F-EDF0-C75792B6CF1A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80000"/>
              </a:lnSpc>
              <a:buClr>
                <a:srgbClr val="000000"/>
              </a:buClr>
              <a:buSzPts val="2800"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CIRTRUS</a:t>
            </a:r>
            <a:endParaRPr lang="pt-BR" sz="4400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33688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5BE2EA2-7FC0-4F9E-9A14-7C08AC99E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21866AA6-0C0B-4D31-A7F2-1E84D4C271E6}"/>
              </a:ext>
            </a:extLst>
          </p:cNvPr>
          <p:cNvSpPr txBox="1"/>
          <p:nvPr/>
        </p:nvSpPr>
        <p:spPr>
          <a:xfrm>
            <a:off x="4995272" y="3188389"/>
            <a:ext cx="2201456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8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CORES</a:t>
            </a:r>
            <a:endParaRPr sz="48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699A34F0-22B2-4002-A435-DCFAFF0A5CF8}"/>
              </a:ext>
            </a:extLst>
          </p:cNvPr>
          <p:cNvSpPr txBox="1"/>
          <p:nvPr/>
        </p:nvSpPr>
        <p:spPr>
          <a:xfrm>
            <a:off x="4995272" y="2814042"/>
            <a:ext cx="2201456" cy="4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4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Padrões de </a:t>
            </a:r>
          </a:p>
        </p:txBody>
      </p:sp>
    </p:spTree>
    <p:extLst>
      <p:ext uri="{BB962C8B-B14F-4D97-AF65-F5344CB8AC3E}">
        <p14:creationId xmlns:p14="http://schemas.microsoft.com/office/powerpoint/2010/main" val="3569957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A51BB29-C5AB-4632-B33D-A8578BC7CB57}"/>
              </a:ext>
            </a:extLst>
          </p:cNvPr>
          <p:cNvSpPr/>
          <p:nvPr/>
        </p:nvSpPr>
        <p:spPr>
          <a:xfrm>
            <a:off x="4847175" y="1097082"/>
            <a:ext cx="1219200" cy="1219200"/>
          </a:xfrm>
          <a:prstGeom prst="rect">
            <a:avLst/>
          </a:prstGeom>
          <a:solidFill>
            <a:srgbClr val="005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7A27137-A3BE-4E49-9800-3072D800B04A}"/>
              </a:ext>
            </a:extLst>
          </p:cNvPr>
          <p:cNvSpPr/>
          <p:nvPr/>
        </p:nvSpPr>
        <p:spPr>
          <a:xfrm>
            <a:off x="4847175" y="2687211"/>
            <a:ext cx="1219200" cy="1219200"/>
          </a:xfrm>
          <a:prstGeom prst="rect">
            <a:avLst/>
          </a:prstGeom>
          <a:solidFill>
            <a:srgbClr val="E76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E76433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7450277-42F6-4E10-BF8C-A36884278C5A}"/>
              </a:ext>
            </a:extLst>
          </p:cNvPr>
          <p:cNvSpPr/>
          <p:nvPr/>
        </p:nvSpPr>
        <p:spPr>
          <a:xfrm>
            <a:off x="4847175" y="4277340"/>
            <a:ext cx="1219200" cy="1219200"/>
          </a:xfrm>
          <a:prstGeom prst="rect">
            <a:avLst/>
          </a:prstGeom>
          <a:solidFill>
            <a:srgbClr val="FFB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Google Shape;111;p3">
            <a:extLst>
              <a:ext uri="{FF2B5EF4-FFF2-40B4-BE49-F238E27FC236}">
                <a16:creationId xmlns:a16="http://schemas.microsoft.com/office/drawing/2014/main" id="{6E07AAC3-70B6-41A6-BE7A-2CAC0E7183DD}"/>
              </a:ext>
            </a:extLst>
          </p:cNvPr>
          <p:cNvSpPr txBox="1"/>
          <p:nvPr/>
        </p:nvSpPr>
        <p:spPr>
          <a:xfrm>
            <a:off x="6125627" y="1368143"/>
            <a:ext cx="219285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Textos e títulos gerais em áreas claras</a:t>
            </a:r>
          </a:p>
        </p:txBody>
      </p:sp>
      <p:sp>
        <p:nvSpPr>
          <p:cNvPr id="8" name="Google Shape;111;p3">
            <a:extLst>
              <a:ext uri="{FF2B5EF4-FFF2-40B4-BE49-F238E27FC236}">
                <a16:creationId xmlns:a16="http://schemas.microsoft.com/office/drawing/2014/main" id="{CE1E76C8-B191-493B-8E75-4A772F74BF05}"/>
              </a:ext>
            </a:extLst>
          </p:cNvPr>
          <p:cNvSpPr txBox="1"/>
          <p:nvPr/>
        </p:nvSpPr>
        <p:spPr>
          <a:xfrm>
            <a:off x="6125627" y="2958272"/>
            <a:ext cx="241423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Destaques  em títulos e ícones em áreas escuras</a:t>
            </a:r>
          </a:p>
        </p:txBody>
      </p:sp>
      <p:sp>
        <p:nvSpPr>
          <p:cNvPr id="9" name="Google Shape;111;p3">
            <a:extLst>
              <a:ext uri="{FF2B5EF4-FFF2-40B4-BE49-F238E27FC236}">
                <a16:creationId xmlns:a16="http://schemas.microsoft.com/office/drawing/2014/main" id="{1693E5BF-C46E-419C-A5F1-9C79481E2419}"/>
              </a:ext>
            </a:extLst>
          </p:cNvPr>
          <p:cNvSpPr txBox="1"/>
          <p:nvPr/>
        </p:nvSpPr>
        <p:spPr>
          <a:xfrm>
            <a:off x="6125627" y="4425290"/>
            <a:ext cx="219285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Destaques  em títulos e ícones em áreas mais claras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3085C07-6368-47FC-BD22-18AD25BBA379}"/>
              </a:ext>
            </a:extLst>
          </p:cNvPr>
          <p:cNvSpPr/>
          <p:nvPr/>
        </p:nvSpPr>
        <p:spPr>
          <a:xfrm>
            <a:off x="3385928" y="2687211"/>
            <a:ext cx="1219200" cy="1219200"/>
          </a:xfrm>
          <a:prstGeom prst="rect">
            <a:avLst/>
          </a:prstGeom>
          <a:solidFill>
            <a:srgbClr val="FFB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60B263D-0B9F-4AC5-B861-CE331A1DD009}"/>
              </a:ext>
            </a:extLst>
          </p:cNvPr>
          <p:cNvSpPr/>
          <p:nvPr/>
        </p:nvSpPr>
        <p:spPr>
          <a:xfrm>
            <a:off x="3385928" y="1097082"/>
            <a:ext cx="1219200" cy="1219200"/>
          </a:xfrm>
          <a:prstGeom prst="rect">
            <a:avLst/>
          </a:prstGeom>
          <a:solidFill>
            <a:srgbClr val="4448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0807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F4A7EA0-57DC-42A3-9A30-82DB2DF425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878046D0-5224-4540-935A-1B11B250F431}"/>
              </a:ext>
            </a:extLst>
          </p:cNvPr>
          <p:cNvSpPr txBox="1"/>
          <p:nvPr/>
        </p:nvSpPr>
        <p:spPr>
          <a:xfrm>
            <a:off x="5143980" y="3136632"/>
            <a:ext cx="1904041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8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ICONS</a:t>
            </a:r>
            <a:endParaRPr sz="48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859F67E0-5EE9-47B3-B908-D3E21481C010}"/>
              </a:ext>
            </a:extLst>
          </p:cNvPr>
          <p:cNvSpPr txBox="1"/>
          <p:nvPr/>
        </p:nvSpPr>
        <p:spPr>
          <a:xfrm>
            <a:off x="4848653" y="2788164"/>
            <a:ext cx="2494694" cy="4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4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Padrões de </a:t>
            </a:r>
          </a:p>
        </p:txBody>
      </p:sp>
    </p:spTree>
    <p:extLst>
      <p:ext uri="{BB962C8B-B14F-4D97-AF65-F5344CB8AC3E}">
        <p14:creationId xmlns:p14="http://schemas.microsoft.com/office/powerpoint/2010/main" val="3257857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A055DF77-4719-0839-D70A-8AC13BAC1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47" y="4573876"/>
            <a:ext cx="400868" cy="400868"/>
          </a:xfrm>
          <a:prstGeom prst="rect">
            <a:avLst/>
          </a:prstGeom>
        </p:spPr>
      </p:pic>
      <p:pic>
        <p:nvPicPr>
          <p:cNvPr id="10" name="Imagem 9" descr="Ícone&#10;&#10;O conteúdo gerado por IA pode estar incorreto.">
            <a:extLst>
              <a:ext uri="{FF2B5EF4-FFF2-40B4-BE49-F238E27FC236}">
                <a16:creationId xmlns:a16="http://schemas.microsoft.com/office/drawing/2014/main" id="{779D7BE7-7725-F09C-B10E-D9889D635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438" y="4569740"/>
            <a:ext cx="409140" cy="409140"/>
          </a:xfrm>
          <a:prstGeom prst="rect">
            <a:avLst/>
          </a:prstGeom>
        </p:spPr>
      </p:pic>
      <p:pic>
        <p:nvPicPr>
          <p:cNvPr id="14" name="Imagem 13" descr="Logotipo, Ícone&#10;&#10;O conteúdo gerado por IA pode estar incorreto.">
            <a:extLst>
              <a:ext uri="{FF2B5EF4-FFF2-40B4-BE49-F238E27FC236}">
                <a16:creationId xmlns:a16="http://schemas.microsoft.com/office/drawing/2014/main" id="{41D5C1FB-20E2-A739-CE83-F2588AC6A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24" y="4569740"/>
            <a:ext cx="409140" cy="409140"/>
          </a:xfrm>
          <a:prstGeom prst="rect">
            <a:avLst/>
          </a:prstGeom>
        </p:spPr>
      </p:pic>
      <p:pic>
        <p:nvPicPr>
          <p:cNvPr id="18" name="Imagem 17" descr="Ícone&#10;&#10;O conteúdo gerado por IA pode estar incorreto.">
            <a:extLst>
              <a:ext uri="{FF2B5EF4-FFF2-40B4-BE49-F238E27FC236}">
                <a16:creationId xmlns:a16="http://schemas.microsoft.com/office/drawing/2014/main" id="{832FC1A3-42BE-6CA3-61C2-F2742BF48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243" y="4556057"/>
            <a:ext cx="436507" cy="436507"/>
          </a:xfrm>
          <a:prstGeom prst="rect">
            <a:avLst/>
          </a:prstGeom>
        </p:spPr>
      </p:pic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EB0DC3CB-AE36-6B71-E975-96D62D5E4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32" y="4556057"/>
            <a:ext cx="436507" cy="436507"/>
          </a:xfrm>
          <a:prstGeom prst="rect">
            <a:avLst/>
          </a:prstGeom>
        </p:spPr>
      </p:pic>
      <p:pic>
        <p:nvPicPr>
          <p:cNvPr id="26" name="Imagem 25" descr="Ícone&#10;&#10;O conteúdo gerado por IA pode estar incorreto.">
            <a:extLst>
              <a:ext uri="{FF2B5EF4-FFF2-40B4-BE49-F238E27FC236}">
                <a16:creationId xmlns:a16="http://schemas.microsoft.com/office/drawing/2014/main" id="{4EF40EA7-6154-7851-ADAB-E1FE45D340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18" y="4569740"/>
            <a:ext cx="409140" cy="409140"/>
          </a:xfrm>
          <a:prstGeom prst="rect">
            <a:avLst/>
          </a:prstGeom>
        </p:spPr>
      </p:pic>
      <p:pic>
        <p:nvPicPr>
          <p:cNvPr id="30" name="Imagem 29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03235254-B506-0343-B926-8BA1A5476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04" y="4569740"/>
            <a:ext cx="409140" cy="409140"/>
          </a:xfrm>
          <a:prstGeom prst="rect">
            <a:avLst/>
          </a:prstGeom>
        </p:spPr>
      </p:pic>
      <p:pic>
        <p:nvPicPr>
          <p:cNvPr id="34" name="Imagem 33" descr="Ícone&#10;&#10;O conteúdo gerado por IA pode estar incorreto.">
            <a:extLst>
              <a:ext uri="{FF2B5EF4-FFF2-40B4-BE49-F238E27FC236}">
                <a16:creationId xmlns:a16="http://schemas.microsoft.com/office/drawing/2014/main" id="{38F47F57-E2AE-AB93-4484-EEB742E637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046" y="4569382"/>
            <a:ext cx="409856" cy="409856"/>
          </a:xfrm>
          <a:prstGeom prst="rect">
            <a:avLst/>
          </a:prstGeom>
        </p:spPr>
      </p:pic>
      <p:pic>
        <p:nvPicPr>
          <p:cNvPr id="38" name="Imagem 37" descr="Ícone&#10;&#10;O conteúdo gerado por IA pode estar incorreto.">
            <a:extLst>
              <a:ext uri="{FF2B5EF4-FFF2-40B4-BE49-F238E27FC236}">
                <a16:creationId xmlns:a16="http://schemas.microsoft.com/office/drawing/2014/main" id="{C7EF6552-9677-79AE-9F4D-6DC640C220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90" y="4569740"/>
            <a:ext cx="409140" cy="409140"/>
          </a:xfrm>
          <a:prstGeom prst="rect">
            <a:avLst/>
          </a:prstGeom>
        </p:spPr>
      </p:pic>
      <p:pic>
        <p:nvPicPr>
          <p:cNvPr id="42" name="Imagem 41" descr="Ícone&#10;&#10;O conteúdo gerado por IA pode estar incorreto.">
            <a:extLst>
              <a:ext uri="{FF2B5EF4-FFF2-40B4-BE49-F238E27FC236}">
                <a16:creationId xmlns:a16="http://schemas.microsoft.com/office/drawing/2014/main" id="{8548A916-43B2-E331-43E8-281BD13AE7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676" y="4569740"/>
            <a:ext cx="409140" cy="409140"/>
          </a:xfrm>
          <a:prstGeom prst="rect">
            <a:avLst/>
          </a:prstGeom>
        </p:spPr>
      </p:pic>
      <p:pic>
        <p:nvPicPr>
          <p:cNvPr id="46" name="Imagem 45" descr="Ícone&#10;&#10;O conteúdo gerado por IA pode estar incorreto.">
            <a:extLst>
              <a:ext uri="{FF2B5EF4-FFF2-40B4-BE49-F238E27FC236}">
                <a16:creationId xmlns:a16="http://schemas.microsoft.com/office/drawing/2014/main" id="{9E5EB5DD-1BF0-90DA-55E0-C62E144D31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2" y="4569740"/>
            <a:ext cx="409140" cy="409140"/>
          </a:xfrm>
          <a:prstGeom prst="rect">
            <a:avLst/>
          </a:prstGeom>
        </p:spPr>
      </p:pic>
      <p:pic>
        <p:nvPicPr>
          <p:cNvPr id="50" name="Imagem 49" descr="Ícone&#10;&#10;O conteúdo gerado por IA pode estar incorreto.">
            <a:extLst>
              <a:ext uri="{FF2B5EF4-FFF2-40B4-BE49-F238E27FC236}">
                <a16:creationId xmlns:a16="http://schemas.microsoft.com/office/drawing/2014/main" id="{CB927975-8CB7-45BF-3336-97892C4170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28" y="3914984"/>
            <a:ext cx="409140" cy="409140"/>
          </a:xfrm>
          <a:prstGeom prst="rect">
            <a:avLst/>
          </a:prstGeom>
        </p:spPr>
      </p:pic>
      <p:pic>
        <p:nvPicPr>
          <p:cNvPr id="54" name="Imagem 53" descr="Ícone&#10;&#10;O conteúdo gerado por IA pode estar incorreto.">
            <a:extLst>
              <a:ext uri="{FF2B5EF4-FFF2-40B4-BE49-F238E27FC236}">
                <a16:creationId xmlns:a16="http://schemas.microsoft.com/office/drawing/2014/main" id="{A6663417-54B5-5252-2262-99441DC9B1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019" y="3227895"/>
            <a:ext cx="409140" cy="409140"/>
          </a:xfrm>
          <a:prstGeom prst="rect">
            <a:avLst/>
          </a:prstGeom>
        </p:spPr>
      </p:pic>
      <p:pic>
        <p:nvPicPr>
          <p:cNvPr id="58" name="Imagem 57" descr="Código QR&#10;&#10;O conteúdo gerado por IA pode estar incorreto.">
            <a:extLst>
              <a:ext uri="{FF2B5EF4-FFF2-40B4-BE49-F238E27FC236}">
                <a16:creationId xmlns:a16="http://schemas.microsoft.com/office/drawing/2014/main" id="{B9F8FBA6-27F6-F506-6111-FE955C6A8F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795" y="3933582"/>
            <a:ext cx="371945" cy="371945"/>
          </a:xfrm>
          <a:prstGeom prst="rect">
            <a:avLst/>
          </a:prstGeom>
        </p:spPr>
      </p:pic>
      <p:pic>
        <p:nvPicPr>
          <p:cNvPr id="62" name="Imagem 6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1261280-0F2F-C971-B610-BC17E18F78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119" y="3184502"/>
            <a:ext cx="495926" cy="495926"/>
          </a:xfrm>
          <a:prstGeom prst="rect">
            <a:avLst/>
          </a:prstGeom>
        </p:spPr>
      </p:pic>
      <p:pic>
        <p:nvPicPr>
          <p:cNvPr id="66" name="Imagem 65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4731489-48BA-BB23-7A67-DC33F616C96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349" y="3894527"/>
            <a:ext cx="450054" cy="450054"/>
          </a:xfrm>
          <a:prstGeom prst="rect">
            <a:avLst/>
          </a:prstGeom>
        </p:spPr>
      </p:pic>
      <p:pic>
        <p:nvPicPr>
          <p:cNvPr id="70" name="Imagem 69" descr="Ícone&#10;&#10;O conteúdo gerado por IA pode estar incorreto.">
            <a:extLst>
              <a:ext uri="{FF2B5EF4-FFF2-40B4-BE49-F238E27FC236}">
                <a16:creationId xmlns:a16="http://schemas.microsoft.com/office/drawing/2014/main" id="{23940767-2B2E-D7DE-1F3F-9113DCD176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26" y="3234053"/>
            <a:ext cx="396825" cy="396825"/>
          </a:xfrm>
          <a:prstGeom prst="rect">
            <a:avLst/>
          </a:prstGeom>
        </p:spPr>
      </p:pic>
      <p:pic>
        <p:nvPicPr>
          <p:cNvPr id="74" name="Imagem 73" descr="Ícone&#10;&#10;O conteúdo gerado por IA pode estar incorreto.">
            <a:extLst>
              <a:ext uri="{FF2B5EF4-FFF2-40B4-BE49-F238E27FC236}">
                <a16:creationId xmlns:a16="http://schemas.microsoft.com/office/drawing/2014/main" id="{90C8C4B2-2EE9-DC66-54F5-98DCDEB69D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218" y="3227895"/>
            <a:ext cx="409140" cy="409140"/>
          </a:xfrm>
          <a:prstGeom prst="rect">
            <a:avLst/>
          </a:prstGeom>
        </p:spPr>
      </p:pic>
      <p:pic>
        <p:nvPicPr>
          <p:cNvPr id="78" name="Imagem 77" descr="Ícone&#10;&#10;O conteúdo gerado por IA pode estar incorreto.">
            <a:extLst>
              <a:ext uri="{FF2B5EF4-FFF2-40B4-BE49-F238E27FC236}">
                <a16:creationId xmlns:a16="http://schemas.microsoft.com/office/drawing/2014/main" id="{FC878873-6283-6FC6-D528-0AD8F08541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17" y="3914984"/>
            <a:ext cx="409140" cy="409140"/>
          </a:xfrm>
          <a:prstGeom prst="rect">
            <a:avLst/>
          </a:prstGeom>
        </p:spPr>
      </p:pic>
      <p:pic>
        <p:nvPicPr>
          <p:cNvPr id="82" name="Imagem 81" descr="Ícone&#10;&#10;O conteúdo gerado por IA pode estar incorreto.">
            <a:extLst>
              <a:ext uri="{FF2B5EF4-FFF2-40B4-BE49-F238E27FC236}">
                <a16:creationId xmlns:a16="http://schemas.microsoft.com/office/drawing/2014/main" id="{C8DF74A5-9ACE-1EC5-6B0F-CFC2F7246A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743" y="3214212"/>
            <a:ext cx="436507" cy="436507"/>
          </a:xfrm>
          <a:prstGeom prst="rect">
            <a:avLst/>
          </a:prstGeom>
        </p:spPr>
      </p:pic>
      <p:pic>
        <p:nvPicPr>
          <p:cNvPr id="86" name="Imagem 85" descr="Logotipo, Ícone&#10;&#10;O conteúdo gerado por IA pode estar incorreto.">
            <a:extLst>
              <a:ext uri="{FF2B5EF4-FFF2-40B4-BE49-F238E27FC236}">
                <a16:creationId xmlns:a16="http://schemas.microsoft.com/office/drawing/2014/main" id="{8154E28D-BF84-1DAE-FCD8-C40DE71129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18" y="3901301"/>
            <a:ext cx="436507" cy="436507"/>
          </a:xfrm>
          <a:prstGeom prst="rect">
            <a:avLst/>
          </a:prstGeom>
        </p:spPr>
      </p:pic>
      <p:pic>
        <p:nvPicPr>
          <p:cNvPr id="90" name="Imagem 89" descr="Ícone&#10;&#10;O conteúdo gerado por IA pode estar incorreto.">
            <a:extLst>
              <a:ext uri="{FF2B5EF4-FFF2-40B4-BE49-F238E27FC236}">
                <a16:creationId xmlns:a16="http://schemas.microsoft.com/office/drawing/2014/main" id="{C88BB924-59B7-33E6-58F2-E41C3CF5CF2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68" y="3214212"/>
            <a:ext cx="436507" cy="436507"/>
          </a:xfrm>
          <a:prstGeom prst="rect">
            <a:avLst/>
          </a:prstGeom>
        </p:spPr>
      </p:pic>
      <p:pic>
        <p:nvPicPr>
          <p:cNvPr id="94" name="Imagem 93" descr="Ícone&#10;&#10;O conteúdo gerado por IA pode estar incorreto.">
            <a:extLst>
              <a:ext uri="{FF2B5EF4-FFF2-40B4-BE49-F238E27FC236}">
                <a16:creationId xmlns:a16="http://schemas.microsoft.com/office/drawing/2014/main" id="{1B9FD56E-4732-E545-37CD-528906A5AD8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86" y="3914984"/>
            <a:ext cx="409140" cy="409140"/>
          </a:xfrm>
          <a:prstGeom prst="rect">
            <a:avLst/>
          </a:prstGeom>
        </p:spPr>
      </p:pic>
      <p:pic>
        <p:nvPicPr>
          <p:cNvPr id="98" name="Imagem 97" descr="Uma imagem contendo placa, comida&#10;&#10;O conteúdo gerado por IA pode estar incorreto.">
            <a:extLst>
              <a:ext uri="{FF2B5EF4-FFF2-40B4-BE49-F238E27FC236}">
                <a16:creationId xmlns:a16="http://schemas.microsoft.com/office/drawing/2014/main" id="{4ED71B6A-4F9F-4AFF-5244-36F7FBA8FCD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60" y="3227895"/>
            <a:ext cx="409140" cy="409140"/>
          </a:xfrm>
          <a:prstGeom prst="rect">
            <a:avLst/>
          </a:prstGeom>
        </p:spPr>
      </p:pic>
      <p:pic>
        <p:nvPicPr>
          <p:cNvPr id="102" name="Imagem 101" descr="Desenho de personagem&#10;&#10;O conteúdo gerado por IA pode estar incorreto.">
            <a:extLst>
              <a:ext uri="{FF2B5EF4-FFF2-40B4-BE49-F238E27FC236}">
                <a16:creationId xmlns:a16="http://schemas.microsoft.com/office/drawing/2014/main" id="{2AF79971-9A78-E9B3-DA9F-59407ADEF74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954" y="3214212"/>
            <a:ext cx="436507" cy="436507"/>
          </a:xfrm>
          <a:prstGeom prst="rect">
            <a:avLst/>
          </a:prstGeom>
        </p:spPr>
      </p:pic>
      <p:pic>
        <p:nvPicPr>
          <p:cNvPr id="106" name="Imagem 105" descr="Uma imagem contendo Código QR&#10;&#10;O conteúdo gerado por IA pode estar incorreto.">
            <a:extLst>
              <a:ext uri="{FF2B5EF4-FFF2-40B4-BE49-F238E27FC236}">
                <a16:creationId xmlns:a16="http://schemas.microsoft.com/office/drawing/2014/main" id="{318140F4-4CD0-0F28-B3AF-DC92E21A505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2" y="3768634"/>
            <a:ext cx="545519" cy="545519"/>
          </a:xfrm>
          <a:prstGeom prst="rect">
            <a:avLst/>
          </a:prstGeom>
        </p:spPr>
      </p:pic>
      <p:pic>
        <p:nvPicPr>
          <p:cNvPr id="110" name="Imagem 109" descr="Ícone&#10;&#10;O conteúdo gerado por IA pode estar incorreto.">
            <a:extLst>
              <a:ext uri="{FF2B5EF4-FFF2-40B4-BE49-F238E27FC236}">
                <a16:creationId xmlns:a16="http://schemas.microsoft.com/office/drawing/2014/main" id="{BF9145F4-801A-6FC5-35FA-E1E1A6D9545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44" y="3184502"/>
            <a:ext cx="495926" cy="495926"/>
          </a:xfrm>
          <a:prstGeom prst="rect">
            <a:avLst/>
          </a:prstGeom>
        </p:spPr>
      </p:pic>
      <p:pic>
        <p:nvPicPr>
          <p:cNvPr id="114" name="Imagem 113" descr="Ícone&#10;&#10;O conteúdo gerado por IA pode estar incorreto.">
            <a:extLst>
              <a:ext uri="{FF2B5EF4-FFF2-40B4-BE49-F238E27FC236}">
                <a16:creationId xmlns:a16="http://schemas.microsoft.com/office/drawing/2014/main" id="{1A01130C-88F5-84ED-99FA-EA1B0B28086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22" y="3914984"/>
            <a:ext cx="409140" cy="409140"/>
          </a:xfrm>
          <a:prstGeom prst="rect">
            <a:avLst/>
          </a:prstGeom>
        </p:spPr>
      </p:pic>
      <p:pic>
        <p:nvPicPr>
          <p:cNvPr id="118" name="Imagem 117" descr="Ícone&#10;&#10;O conteúdo gerado por IA pode estar incorreto.">
            <a:extLst>
              <a:ext uri="{FF2B5EF4-FFF2-40B4-BE49-F238E27FC236}">
                <a16:creationId xmlns:a16="http://schemas.microsoft.com/office/drawing/2014/main" id="{B95FBE52-5392-845F-8853-8ACD36EE20C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854" y="3914984"/>
            <a:ext cx="409140" cy="409140"/>
          </a:xfrm>
          <a:prstGeom prst="rect">
            <a:avLst/>
          </a:prstGeom>
        </p:spPr>
      </p:pic>
      <p:pic>
        <p:nvPicPr>
          <p:cNvPr id="122" name="Imagem 121" descr="Ícone&#10;&#10;O conteúdo gerado por IA pode estar incorreto.">
            <a:extLst>
              <a:ext uri="{FF2B5EF4-FFF2-40B4-BE49-F238E27FC236}">
                <a16:creationId xmlns:a16="http://schemas.microsoft.com/office/drawing/2014/main" id="{55746F57-15F9-5660-2AE2-BC07177EFE4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738" y="3227895"/>
            <a:ext cx="409140" cy="409140"/>
          </a:xfrm>
          <a:prstGeom prst="rect">
            <a:avLst/>
          </a:prstGeom>
        </p:spPr>
      </p:pic>
      <p:pic>
        <p:nvPicPr>
          <p:cNvPr id="126" name="Imagem 125" descr="Forma&#10;&#10;O conteúdo gerado por IA pode estar incorreto.">
            <a:extLst>
              <a:ext uri="{FF2B5EF4-FFF2-40B4-BE49-F238E27FC236}">
                <a16:creationId xmlns:a16="http://schemas.microsoft.com/office/drawing/2014/main" id="{8AA76D1E-3D74-8B77-64BB-ACE5C8EFC1D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29" y="3207438"/>
            <a:ext cx="450054" cy="450054"/>
          </a:xfrm>
          <a:prstGeom prst="rect">
            <a:avLst/>
          </a:prstGeom>
        </p:spPr>
      </p:pic>
      <p:pic>
        <p:nvPicPr>
          <p:cNvPr id="130" name="Imagem 129" descr="Ícone&#10;&#10;O conteúdo gerado por IA pode estar incorreto.">
            <a:extLst>
              <a:ext uri="{FF2B5EF4-FFF2-40B4-BE49-F238E27FC236}">
                <a16:creationId xmlns:a16="http://schemas.microsoft.com/office/drawing/2014/main" id="{D8D66CFA-15C9-3CFA-DF06-C454AB86ACC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138" y="3207438"/>
            <a:ext cx="450054" cy="450054"/>
          </a:xfrm>
          <a:prstGeom prst="rect">
            <a:avLst/>
          </a:prstGeom>
        </p:spPr>
      </p:pic>
      <p:pic>
        <p:nvPicPr>
          <p:cNvPr id="134" name="Imagem 133" descr="Ícone&#10;&#10;O conteúdo gerado por IA pode estar incorreto.">
            <a:extLst>
              <a:ext uri="{FF2B5EF4-FFF2-40B4-BE49-F238E27FC236}">
                <a16:creationId xmlns:a16="http://schemas.microsoft.com/office/drawing/2014/main" id="{89EB9EF7-FCB8-4B31-C6EE-4B24B3E8878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11" y="3901301"/>
            <a:ext cx="436507" cy="436507"/>
          </a:xfrm>
          <a:prstGeom prst="rect">
            <a:avLst/>
          </a:prstGeom>
        </p:spPr>
      </p:pic>
      <p:pic>
        <p:nvPicPr>
          <p:cNvPr id="138" name="Imagem 137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4C0B2A42-9E96-960B-FE29-72DC2AD8ACCB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790" y="3914984"/>
            <a:ext cx="409140" cy="409140"/>
          </a:xfrm>
          <a:prstGeom prst="rect">
            <a:avLst/>
          </a:prstGeom>
        </p:spPr>
      </p:pic>
      <p:pic>
        <p:nvPicPr>
          <p:cNvPr id="142" name="Imagem 141" descr="Ícone&#10;&#10;O conteúdo gerado por IA pode estar incorreto.">
            <a:extLst>
              <a:ext uri="{FF2B5EF4-FFF2-40B4-BE49-F238E27FC236}">
                <a16:creationId xmlns:a16="http://schemas.microsoft.com/office/drawing/2014/main" id="{6B88AF4A-70E1-CF12-8B5A-415DAF881D3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28" y="3914984"/>
            <a:ext cx="409140" cy="409140"/>
          </a:xfrm>
          <a:prstGeom prst="rect">
            <a:avLst/>
          </a:prstGeom>
        </p:spPr>
      </p:pic>
      <p:pic>
        <p:nvPicPr>
          <p:cNvPr id="146" name="Imagem 145" descr="Ícone&#10;&#10;O conteúdo gerado por IA pode estar incorreto.">
            <a:extLst>
              <a:ext uri="{FF2B5EF4-FFF2-40B4-BE49-F238E27FC236}">
                <a16:creationId xmlns:a16="http://schemas.microsoft.com/office/drawing/2014/main" id="{BEBEA9B9-0051-4BFC-8582-3B07DF378DB3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38" y="3914984"/>
            <a:ext cx="409140" cy="409140"/>
          </a:xfrm>
          <a:prstGeom prst="rect">
            <a:avLst/>
          </a:prstGeom>
        </p:spPr>
      </p:pic>
      <p:pic>
        <p:nvPicPr>
          <p:cNvPr id="150" name="Imagem 149" descr="Ícone&#10;&#10;O conteúdo gerado por IA pode estar incorreto.">
            <a:extLst>
              <a:ext uri="{FF2B5EF4-FFF2-40B4-BE49-F238E27FC236}">
                <a16:creationId xmlns:a16="http://schemas.microsoft.com/office/drawing/2014/main" id="{BCA60547-6B3F-7E2A-99C9-70AE0A10AB3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945" y="3234053"/>
            <a:ext cx="396825" cy="396825"/>
          </a:xfrm>
          <a:prstGeom prst="rect">
            <a:avLst/>
          </a:prstGeom>
        </p:spPr>
      </p:pic>
      <p:pic>
        <p:nvPicPr>
          <p:cNvPr id="154" name="Imagem 153" descr="Ícone&#10;&#10;O conteúdo gerado por IA pode estar incorreto.">
            <a:extLst>
              <a:ext uri="{FF2B5EF4-FFF2-40B4-BE49-F238E27FC236}">
                <a16:creationId xmlns:a16="http://schemas.microsoft.com/office/drawing/2014/main" id="{3BB7337D-31CB-8DDD-7E97-52346BDC06F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613" y="4569382"/>
            <a:ext cx="409856" cy="409856"/>
          </a:xfrm>
          <a:prstGeom prst="rect">
            <a:avLst/>
          </a:prstGeom>
        </p:spPr>
      </p:pic>
      <p:pic>
        <p:nvPicPr>
          <p:cNvPr id="158" name="Imagem 157" descr="Ícone&#10;&#10;O conteúdo gerado por IA pode estar incorreto.">
            <a:extLst>
              <a:ext uri="{FF2B5EF4-FFF2-40B4-BE49-F238E27FC236}">
                <a16:creationId xmlns:a16="http://schemas.microsoft.com/office/drawing/2014/main" id="{361BE461-B837-A9F5-0D84-5F73402D130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51" y="3234053"/>
            <a:ext cx="396825" cy="396825"/>
          </a:xfrm>
          <a:prstGeom prst="rect">
            <a:avLst/>
          </a:prstGeom>
        </p:spPr>
      </p:pic>
      <p:pic>
        <p:nvPicPr>
          <p:cNvPr id="162" name="Imagem 161" descr="Ícone&#10;&#10;O conteúdo gerado por IA pode estar incorreto.">
            <a:extLst>
              <a:ext uri="{FF2B5EF4-FFF2-40B4-BE49-F238E27FC236}">
                <a16:creationId xmlns:a16="http://schemas.microsoft.com/office/drawing/2014/main" id="{6D83E3DA-24B3-0F98-EDF8-D62D07D89565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35" y="2550532"/>
            <a:ext cx="409856" cy="409856"/>
          </a:xfrm>
          <a:prstGeom prst="rect">
            <a:avLst/>
          </a:prstGeom>
        </p:spPr>
      </p:pic>
      <p:pic>
        <p:nvPicPr>
          <p:cNvPr id="166" name="Imagem 165" descr="Ícone&#10;&#10;O conteúdo gerado por IA pode estar incorreto.">
            <a:extLst>
              <a:ext uri="{FF2B5EF4-FFF2-40B4-BE49-F238E27FC236}">
                <a16:creationId xmlns:a16="http://schemas.microsoft.com/office/drawing/2014/main" id="{96A487B0-E4D4-899D-C536-2B980DCD0CE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846" y="3227895"/>
            <a:ext cx="409140" cy="409140"/>
          </a:xfrm>
          <a:prstGeom prst="rect">
            <a:avLst/>
          </a:prstGeom>
        </p:spPr>
      </p:pic>
      <p:pic>
        <p:nvPicPr>
          <p:cNvPr id="170" name="Imagem 169" descr="Ícone&#10;&#10;O conteúdo gerado por IA pode estar incorreto.">
            <a:extLst>
              <a:ext uri="{FF2B5EF4-FFF2-40B4-BE49-F238E27FC236}">
                <a16:creationId xmlns:a16="http://schemas.microsoft.com/office/drawing/2014/main" id="{60A1D7E4-E1D3-9FAE-D1B5-55E3462F182B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60" y="3880651"/>
            <a:ext cx="495059" cy="495059"/>
          </a:xfrm>
          <a:prstGeom prst="rect">
            <a:avLst/>
          </a:prstGeom>
        </p:spPr>
      </p:pic>
      <p:pic>
        <p:nvPicPr>
          <p:cNvPr id="174" name="Imagem 173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F26BFC52-CC71-41C7-70EB-8A1DB0C3DA7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3" y="3207438"/>
            <a:ext cx="450054" cy="450054"/>
          </a:xfrm>
          <a:prstGeom prst="rect">
            <a:avLst/>
          </a:prstGeom>
        </p:spPr>
      </p:pic>
      <p:pic>
        <p:nvPicPr>
          <p:cNvPr id="178" name="Imagem 177" descr="Ícone&#10;&#10;O conteúdo gerado por IA pode estar incorreto.">
            <a:extLst>
              <a:ext uri="{FF2B5EF4-FFF2-40B4-BE49-F238E27FC236}">
                <a16:creationId xmlns:a16="http://schemas.microsoft.com/office/drawing/2014/main" id="{07C3235D-2E98-52DE-C261-61D10C09DB50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96" y="3914984"/>
            <a:ext cx="409140" cy="409140"/>
          </a:xfrm>
          <a:prstGeom prst="rect">
            <a:avLst/>
          </a:prstGeom>
        </p:spPr>
      </p:pic>
      <p:pic>
        <p:nvPicPr>
          <p:cNvPr id="182" name="Imagem 181" descr="Ícone&#10;&#10;O conteúdo gerado por IA pode estar incorreto.">
            <a:extLst>
              <a:ext uri="{FF2B5EF4-FFF2-40B4-BE49-F238E27FC236}">
                <a16:creationId xmlns:a16="http://schemas.microsoft.com/office/drawing/2014/main" id="{C637F3FC-38B4-3A6A-241E-5E7D6FB7E82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5" y="3227895"/>
            <a:ext cx="409140" cy="409140"/>
          </a:xfrm>
          <a:prstGeom prst="rect">
            <a:avLst/>
          </a:prstGeom>
        </p:spPr>
      </p:pic>
      <p:pic>
        <p:nvPicPr>
          <p:cNvPr id="186" name="Imagem 185" descr="Ícone&#10;&#10;O conteúdo gerado por IA pode estar incorreto.">
            <a:extLst>
              <a:ext uri="{FF2B5EF4-FFF2-40B4-BE49-F238E27FC236}">
                <a16:creationId xmlns:a16="http://schemas.microsoft.com/office/drawing/2014/main" id="{97BCD8B6-FBBC-34E6-F8FD-D6972E9B0749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980" y="2550890"/>
            <a:ext cx="409140" cy="409140"/>
          </a:xfrm>
          <a:prstGeom prst="rect">
            <a:avLst/>
          </a:prstGeom>
        </p:spPr>
      </p:pic>
      <p:pic>
        <p:nvPicPr>
          <p:cNvPr id="190" name="Imagem 189" descr="Logotipo&#10;&#10;O conteúdo gerado por IA pode estar incorreto.">
            <a:extLst>
              <a:ext uri="{FF2B5EF4-FFF2-40B4-BE49-F238E27FC236}">
                <a16:creationId xmlns:a16="http://schemas.microsoft.com/office/drawing/2014/main" id="{7739342D-B25F-A945-16FD-19F1B9750D9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907" y="2550890"/>
            <a:ext cx="409140" cy="409140"/>
          </a:xfrm>
          <a:prstGeom prst="rect">
            <a:avLst/>
          </a:prstGeom>
        </p:spPr>
      </p:pic>
      <p:pic>
        <p:nvPicPr>
          <p:cNvPr id="193" name="Imagem 192" descr="Ícone&#10;&#10;O conteúdo gerado por IA pode estar incorreto.">
            <a:extLst>
              <a:ext uri="{FF2B5EF4-FFF2-40B4-BE49-F238E27FC236}">
                <a16:creationId xmlns:a16="http://schemas.microsoft.com/office/drawing/2014/main" id="{71831228-EA4E-F4FC-8C44-EA53B76E356F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31" y="2550890"/>
            <a:ext cx="409140" cy="409140"/>
          </a:xfrm>
          <a:prstGeom prst="rect">
            <a:avLst/>
          </a:prstGeom>
        </p:spPr>
      </p:pic>
      <p:pic>
        <p:nvPicPr>
          <p:cNvPr id="195" name="Imagem 194" descr="Desenho de rosto&#10;&#10;O conteúdo gerado por IA pode estar incorreto.">
            <a:extLst>
              <a:ext uri="{FF2B5EF4-FFF2-40B4-BE49-F238E27FC236}">
                <a16:creationId xmlns:a16="http://schemas.microsoft.com/office/drawing/2014/main" id="{D30CD0AE-9659-CA61-2537-E33D3E58720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55" y="2550890"/>
            <a:ext cx="409140" cy="409140"/>
          </a:xfrm>
          <a:prstGeom prst="rect">
            <a:avLst/>
          </a:prstGeom>
        </p:spPr>
      </p:pic>
      <p:pic>
        <p:nvPicPr>
          <p:cNvPr id="197" name="Imagem 196" descr="Ícone&#10;&#10;O conteúdo gerado por IA pode estar incorreto.">
            <a:extLst>
              <a:ext uri="{FF2B5EF4-FFF2-40B4-BE49-F238E27FC236}">
                <a16:creationId xmlns:a16="http://schemas.microsoft.com/office/drawing/2014/main" id="{853A303C-8AAA-F21A-C7F6-B97BC319CF95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79" y="2550890"/>
            <a:ext cx="409140" cy="409140"/>
          </a:xfrm>
          <a:prstGeom prst="rect">
            <a:avLst/>
          </a:prstGeom>
        </p:spPr>
      </p:pic>
      <p:pic>
        <p:nvPicPr>
          <p:cNvPr id="199" name="Imagem 198" descr="Logotipo&#10;&#10;O conteúdo gerado por IA pode estar incorreto.">
            <a:extLst>
              <a:ext uri="{FF2B5EF4-FFF2-40B4-BE49-F238E27FC236}">
                <a16:creationId xmlns:a16="http://schemas.microsoft.com/office/drawing/2014/main" id="{26E24C23-CCD4-8215-F375-051850E6468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603" y="2550890"/>
            <a:ext cx="409140" cy="409140"/>
          </a:xfrm>
          <a:prstGeom prst="rect">
            <a:avLst/>
          </a:prstGeom>
        </p:spPr>
      </p:pic>
      <p:pic>
        <p:nvPicPr>
          <p:cNvPr id="201" name="Imagem 200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1A07A928-6F71-D871-9AC6-BCF3E2A77D16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27" y="2550890"/>
            <a:ext cx="409140" cy="409140"/>
          </a:xfrm>
          <a:prstGeom prst="rect">
            <a:avLst/>
          </a:prstGeom>
        </p:spPr>
      </p:pic>
      <p:pic>
        <p:nvPicPr>
          <p:cNvPr id="203" name="Imagem 202" descr="Logotipo, Ícone&#10;&#10;O conteúdo gerado por IA pode estar incorreto.">
            <a:extLst>
              <a:ext uri="{FF2B5EF4-FFF2-40B4-BE49-F238E27FC236}">
                <a16:creationId xmlns:a16="http://schemas.microsoft.com/office/drawing/2014/main" id="{5177788F-5FDE-6457-12E7-16C7A506D16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38" y="2557048"/>
            <a:ext cx="396825" cy="396825"/>
          </a:xfrm>
          <a:prstGeom prst="rect">
            <a:avLst/>
          </a:prstGeom>
        </p:spPr>
      </p:pic>
      <p:pic>
        <p:nvPicPr>
          <p:cNvPr id="205" name="Imagem 204" descr="Logotipo&#10;&#10;O conteúdo gerado por IA pode estar incorreto.">
            <a:extLst>
              <a:ext uri="{FF2B5EF4-FFF2-40B4-BE49-F238E27FC236}">
                <a16:creationId xmlns:a16="http://schemas.microsoft.com/office/drawing/2014/main" id="{7118EF3F-6BFB-696F-0446-5C4FF3222A3D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76" y="2507497"/>
            <a:ext cx="495926" cy="495926"/>
          </a:xfrm>
          <a:prstGeom prst="rect">
            <a:avLst/>
          </a:prstGeom>
        </p:spPr>
      </p:pic>
      <p:pic>
        <p:nvPicPr>
          <p:cNvPr id="207" name="Imagem 206" descr="Logotipo&#10;&#10;O conteúdo gerado por IA pode estar incorreto.">
            <a:extLst>
              <a:ext uri="{FF2B5EF4-FFF2-40B4-BE49-F238E27FC236}">
                <a16:creationId xmlns:a16="http://schemas.microsoft.com/office/drawing/2014/main" id="{525B6BC9-6881-AA3E-EE61-565753F9D6D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2550890"/>
            <a:ext cx="409140" cy="409140"/>
          </a:xfrm>
          <a:prstGeom prst="rect">
            <a:avLst/>
          </a:prstGeom>
        </p:spPr>
      </p:pic>
      <p:pic>
        <p:nvPicPr>
          <p:cNvPr id="209" name="Imagem 208" descr="Ícone&#10;&#10;O conteúdo gerado por IA pode estar incorreto.">
            <a:extLst>
              <a:ext uri="{FF2B5EF4-FFF2-40B4-BE49-F238E27FC236}">
                <a16:creationId xmlns:a16="http://schemas.microsoft.com/office/drawing/2014/main" id="{07A3D6E9-8E37-4D41-32C3-9927DDB6A676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038" y="2507497"/>
            <a:ext cx="495926" cy="495926"/>
          </a:xfrm>
          <a:prstGeom prst="rect">
            <a:avLst/>
          </a:prstGeom>
        </p:spPr>
      </p:pic>
      <p:pic>
        <p:nvPicPr>
          <p:cNvPr id="211" name="Imagem 210" descr="Logotipo&#10;&#10;O conteúdo gerado por IA pode estar incorreto.">
            <a:extLst>
              <a:ext uri="{FF2B5EF4-FFF2-40B4-BE49-F238E27FC236}">
                <a16:creationId xmlns:a16="http://schemas.microsoft.com/office/drawing/2014/main" id="{6C2E6FDA-F713-4D8C-B06B-FF73DE7AC65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43" y="2507931"/>
            <a:ext cx="495059" cy="495059"/>
          </a:xfrm>
          <a:prstGeom prst="rect">
            <a:avLst/>
          </a:prstGeom>
        </p:spPr>
      </p:pic>
      <p:pic>
        <p:nvPicPr>
          <p:cNvPr id="213" name="Imagem 212" descr="Ícone&#10;&#10;O conteúdo gerado por IA pode estar incorreto.">
            <a:extLst>
              <a:ext uri="{FF2B5EF4-FFF2-40B4-BE49-F238E27FC236}">
                <a16:creationId xmlns:a16="http://schemas.microsoft.com/office/drawing/2014/main" id="{4F9B6A4C-AFB1-9CF0-D72D-587362255AB8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201" y="1852714"/>
            <a:ext cx="495059" cy="495059"/>
          </a:xfrm>
          <a:prstGeom prst="rect">
            <a:avLst/>
          </a:prstGeom>
        </p:spPr>
      </p:pic>
      <p:pic>
        <p:nvPicPr>
          <p:cNvPr id="215" name="Imagem 214" descr="Uma imagem contendo talheres, placa&#10;&#10;O conteúdo gerado por IA pode estar incorreto.">
            <a:extLst>
              <a:ext uri="{FF2B5EF4-FFF2-40B4-BE49-F238E27FC236}">
                <a16:creationId xmlns:a16="http://schemas.microsoft.com/office/drawing/2014/main" id="{F7051172-2F04-5345-855B-815D6DBB661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704" y="1881990"/>
            <a:ext cx="436507" cy="436507"/>
          </a:xfrm>
          <a:prstGeom prst="rect">
            <a:avLst/>
          </a:prstGeom>
        </p:spPr>
      </p:pic>
      <p:pic>
        <p:nvPicPr>
          <p:cNvPr id="217" name="Imagem 216" descr="Logotipo&#10;&#10;O conteúdo gerado por IA pode estar incorreto.">
            <a:extLst>
              <a:ext uri="{FF2B5EF4-FFF2-40B4-BE49-F238E27FC236}">
                <a16:creationId xmlns:a16="http://schemas.microsoft.com/office/drawing/2014/main" id="{1F35864D-896E-04B5-5525-7C96C2ADE8D6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202" y="1881990"/>
            <a:ext cx="436507" cy="436507"/>
          </a:xfrm>
          <a:prstGeom prst="rect">
            <a:avLst/>
          </a:prstGeom>
        </p:spPr>
      </p:pic>
      <p:pic>
        <p:nvPicPr>
          <p:cNvPr id="219" name="Imagem 218" descr="Ícone&#10;&#10;O conteúdo gerado por IA pode estar incorreto.">
            <a:extLst>
              <a:ext uri="{FF2B5EF4-FFF2-40B4-BE49-F238E27FC236}">
                <a16:creationId xmlns:a16="http://schemas.microsoft.com/office/drawing/2014/main" id="{9D490AED-9ABB-FC88-EEE0-46B63D5A52D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067" y="1895673"/>
            <a:ext cx="409140" cy="409140"/>
          </a:xfrm>
          <a:prstGeom prst="rect">
            <a:avLst/>
          </a:prstGeom>
        </p:spPr>
      </p:pic>
      <p:pic>
        <p:nvPicPr>
          <p:cNvPr id="221" name="Imagem 220" descr="Ícone&#10;&#10;O conteúdo gerado por IA pode estar incorreto.">
            <a:extLst>
              <a:ext uri="{FF2B5EF4-FFF2-40B4-BE49-F238E27FC236}">
                <a16:creationId xmlns:a16="http://schemas.microsoft.com/office/drawing/2014/main" id="{D4502DF8-91C0-E5A1-BACB-803D4F23CCA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932" y="1895673"/>
            <a:ext cx="409140" cy="409140"/>
          </a:xfrm>
          <a:prstGeom prst="rect">
            <a:avLst/>
          </a:prstGeom>
        </p:spPr>
      </p:pic>
      <p:pic>
        <p:nvPicPr>
          <p:cNvPr id="223" name="Imagem 222" descr="Uma imagem contendo cabide&#10;&#10;O conteúdo gerado por IA pode estar incorreto.">
            <a:extLst>
              <a:ext uri="{FF2B5EF4-FFF2-40B4-BE49-F238E27FC236}">
                <a16:creationId xmlns:a16="http://schemas.microsoft.com/office/drawing/2014/main" id="{A3086E9B-733A-B553-E3E8-7208A22631F0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99" y="2545860"/>
            <a:ext cx="419200" cy="419200"/>
          </a:xfrm>
          <a:prstGeom prst="rect">
            <a:avLst/>
          </a:prstGeom>
        </p:spPr>
      </p:pic>
      <p:pic>
        <p:nvPicPr>
          <p:cNvPr id="225" name="Imagem 224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952F9C47-8B97-9299-DB9F-FCE64DC18F7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97" y="1895673"/>
            <a:ext cx="409140" cy="409140"/>
          </a:xfrm>
          <a:prstGeom prst="rect">
            <a:avLst/>
          </a:prstGeom>
        </p:spPr>
      </p:pic>
      <p:pic>
        <p:nvPicPr>
          <p:cNvPr id="227" name="Imagem 226" descr="Logotipo, Ícone&#10;&#10;O conteúdo gerado por IA pode estar incorreto.">
            <a:extLst>
              <a:ext uri="{FF2B5EF4-FFF2-40B4-BE49-F238E27FC236}">
                <a16:creationId xmlns:a16="http://schemas.microsoft.com/office/drawing/2014/main" id="{08CF96D4-FDFC-7D7A-1FE4-143019FCF53E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62" y="1895673"/>
            <a:ext cx="409140" cy="409140"/>
          </a:xfrm>
          <a:prstGeom prst="rect">
            <a:avLst/>
          </a:prstGeom>
        </p:spPr>
      </p:pic>
      <p:pic>
        <p:nvPicPr>
          <p:cNvPr id="229" name="Imagem 228" descr="Ícone&#10;&#10;O conteúdo gerado por IA pode estar incorreto.">
            <a:extLst>
              <a:ext uri="{FF2B5EF4-FFF2-40B4-BE49-F238E27FC236}">
                <a16:creationId xmlns:a16="http://schemas.microsoft.com/office/drawing/2014/main" id="{9DBE0D91-44E1-DFC7-E047-E01484A8DDFB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27" y="1895673"/>
            <a:ext cx="409140" cy="409140"/>
          </a:xfrm>
          <a:prstGeom prst="rect">
            <a:avLst/>
          </a:prstGeom>
        </p:spPr>
      </p:pic>
      <p:pic>
        <p:nvPicPr>
          <p:cNvPr id="231" name="Imagem 230" descr="Logotipo, Ícone&#10;&#10;O conteúdo gerado por IA pode estar incorreto.">
            <a:extLst>
              <a:ext uri="{FF2B5EF4-FFF2-40B4-BE49-F238E27FC236}">
                <a16:creationId xmlns:a16="http://schemas.microsoft.com/office/drawing/2014/main" id="{024BC834-D99A-48C4-995D-FE5A85F4C525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676" y="1895315"/>
            <a:ext cx="409856" cy="409856"/>
          </a:xfrm>
          <a:prstGeom prst="rect">
            <a:avLst/>
          </a:prstGeom>
        </p:spPr>
      </p:pic>
      <p:pic>
        <p:nvPicPr>
          <p:cNvPr id="233" name="Imagem 232" descr="Logotipo&#10;&#10;O conteúdo gerado por IA pode estar incorreto.">
            <a:extLst>
              <a:ext uri="{FF2B5EF4-FFF2-40B4-BE49-F238E27FC236}">
                <a16:creationId xmlns:a16="http://schemas.microsoft.com/office/drawing/2014/main" id="{6B5318DA-B594-B62D-42D3-3908D53AD95A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41" y="1895673"/>
            <a:ext cx="409140" cy="409140"/>
          </a:xfrm>
          <a:prstGeom prst="rect">
            <a:avLst/>
          </a:prstGeom>
        </p:spPr>
      </p:pic>
      <p:pic>
        <p:nvPicPr>
          <p:cNvPr id="235" name="Imagem 234" descr="Ícone&#10;&#10;O conteúdo gerado por IA pode estar incorreto.">
            <a:extLst>
              <a:ext uri="{FF2B5EF4-FFF2-40B4-BE49-F238E27FC236}">
                <a16:creationId xmlns:a16="http://schemas.microsoft.com/office/drawing/2014/main" id="{79845AFD-912A-D2A2-8D64-E6F1F9ABC67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406" y="1895274"/>
            <a:ext cx="409140" cy="409939"/>
          </a:xfrm>
          <a:prstGeom prst="rect">
            <a:avLst/>
          </a:prstGeom>
        </p:spPr>
      </p:pic>
      <p:pic>
        <p:nvPicPr>
          <p:cNvPr id="237" name="Imagem 236" descr="Ícone&#10;&#10;O conteúdo gerado por IA pode estar incorreto.">
            <a:extLst>
              <a:ext uri="{FF2B5EF4-FFF2-40B4-BE49-F238E27FC236}">
                <a16:creationId xmlns:a16="http://schemas.microsoft.com/office/drawing/2014/main" id="{DD894554-82E4-81CA-0E21-51198F694C70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357" y="1875216"/>
            <a:ext cx="450054" cy="450054"/>
          </a:xfrm>
          <a:prstGeom prst="rect">
            <a:avLst/>
          </a:prstGeom>
        </p:spPr>
      </p:pic>
      <p:pic>
        <p:nvPicPr>
          <p:cNvPr id="239" name="Imagem 238" descr="Ícone&#10;&#10;O conteúdo gerado por IA pode estar incorreto.">
            <a:extLst>
              <a:ext uri="{FF2B5EF4-FFF2-40B4-BE49-F238E27FC236}">
                <a16:creationId xmlns:a16="http://schemas.microsoft.com/office/drawing/2014/main" id="{E4DFBE14-A9D0-69EA-9906-94F410B5B9F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222" y="1895673"/>
            <a:ext cx="409140" cy="409140"/>
          </a:xfrm>
          <a:prstGeom prst="rect">
            <a:avLst/>
          </a:prstGeom>
        </p:spPr>
      </p:pic>
      <p:pic>
        <p:nvPicPr>
          <p:cNvPr id="241" name="Imagem 240" descr="Ícone&#10;&#10;O conteúdo gerado por IA pode estar incorreto.">
            <a:extLst>
              <a:ext uri="{FF2B5EF4-FFF2-40B4-BE49-F238E27FC236}">
                <a16:creationId xmlns:a16="http://schemas.microsoft.com/office/drawing/2014/main" id="{877D643C-45B9-DF0B-CB79-4C5FC9CE416C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967" y="2550890"/>
            <a:ext cx="409140" cy="409140"/>
          </a:xfrm>
          <a:prstGeom prst="rect">
            <a:avLst/>
          </a:prstGeom>
        </p:spPr>
      </p:pic>
      <p:pic>
        <p:nvPicPr>
          <p:cNvPr id="243" name="Imagem 242" descr="Placa vermelha com letras brancas em fundo preto&#10;&#10;O conteúdo gerado por IA pode estar incorreto.">
            <a:extLst>
              <a:ext uri="{FF2B5EF4-FFF2-40B4-BE49-F238E27FC236}">
                <a16:creationId xmlns:a16="http://schemas.microsoft.com/office/drawing/2014/main" id="{482F7DE5-BDD5-7233-0F2F-18CF9BF4B273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402" y="1901831"/>
            <a:ext cx="396825" cy="396825"/>
          </a:xfrm>
          <a:prstGeom prst="rect">
            <a:avLst/>
          </a:prstGeom>
        </p:spPr>
      </p:pic>
      <p:pic>
        <p:nvPicPr>
          <p:cNvPr id="245" name="Imagem 244" descr="Ícone&#10;&#10;O conteúdo gerado por IA pode estar incorreto.">
            <a:extLst>
              <a:ext uri="{FF2B5EF4-FFF2-40B4-BE49-F238E27FC236}">
                <a16:creationId xmlns:a16="http://schemas.microsoft.com/office/drawing/2014/main" id="{D60F63C0-4415-777E-296C-FA4C0E82334A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91" y="2550890"/>
            <a:ext cx="409140" cy="409140"/>
          </a:xfrm>
          <a:prstGeom prst="rect">
            <a:avLst/>
          </a:prstGeom>
        </p:spPr>
      </p:pic>
      <p:pic>
        <p:nvPicPr>
          <p:cNvPr id="247" name="Imagem 246" descr="Ícone&#10;&#10;O conteúdo gerado por IA pode estar incorreto.">
            <a:extLst>
              <a:ext uri="{FF2B5EF4-FFF2-40B4-BE49-F238E27FC236}">
                <a16:creationId xmlns:a16="http://schemas.microsoft.com/office/drawing/2014/main" id="{9713CA35-0D0D-4051-A233-D2AE3BFC6019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267" y="1895673"/>
            <a:ext cx="409140" cy="409140"/>
          </a:xfrm>
          <a:prstGeom prst="rect">
            <a:avLst/>
          </a:prstGeom>
        </p:spPr>
      </p:pic>
      <p:pic>
        <p:nvPicPr>
          <p:cNvPr id="249" name="Imagem 248" descr="Logotipo, Ícone&#10;&#10;O conteúdo gerado por IA pode estar incorreto.">
            <a:extLst>
              <a:ext uri="{FF2B5EF4-FFF2-40B4-BE49-F238E27FC236}">
                <a16:creationId xmlns:a16="http://schemas.microsoft.com/office/drawing/2014/main" id="{4A9D0658-8B03-79E0-BF26-C64D4E47C063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48" y="2537207"/>
            <a:ext cx="436507" cy="436507"/>
          </a:xfrm>
          <a:prstGeom prst="rect">
            <a:avLst/>
          </a:prstGeom>
        </p:spPr>
      </p:pic>
      <p:pic>
        <p:nvPicPr>
          <p:cNvPr id="251" name="Imagem 250" descr="Ícone&#10;&#10;O conteúdo gerado por IA pode estar incorreto.">
            <a:extLst>
              <a:ext uri="{FF2B5EF4-FFF2-40B4-BE49-F238E27FC236}">
                <a16:creationId xmlns:a16="http://schemas.microsoft.com/office/drawing/2014/main" id="{2733C97B-3FAF-C42B-E4FE-23C772FA1333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32" y="1895673"/>
            <a:ext cx="409140" cy="409140"/>
          </a:xfrm>
          <a:prstGeom prst="rect">
            <a:avLst/>
          </a:prstGeom>
        </p:spPr>
      </p:pic>
      <p:pic>
        <p:nvPicPr>
          <p:cNvPr id="253" name="Imagem 252" descr="Ícone&#10;&#10;O conteúdo gerado por IA pode estar incorreto.">
            <a:extLst>
              <a:ext uri="{FF2B5EF4-FFF2-40B4-BE49-F238E27FC236}">
                <a16:creationId xmlns:a16="http://schemas.microsoft.com/office/drawing/2014/main" id="{F7C1D2AF-C47D-8D5A-95C0-4E2C46E03940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271" y="1206957"/>
            <a:ext cx="450054" cy="450054"/>
          </a:xfrm>
          <a:prstGeom prst="rect">
            <a:avLst/>
          </a:prstGeom>
        </p:spPr>
      </p:pic>
      <p:pic>
        <p:nvPicPr>
          <p:cNvPr id="255" name="Imagem 254" descr="Ícone&#10;&#10;O conteúdo gerado por IA pode estar incorreto.">
            <a:extLst>
              <a:ext uri="{FF2B5EF4-FFF2-40B4-BE49-F238E27FC236}">
                <a16:creationId xmlns:a16="http://schemas.microsoft.com/office/drawing/2014/main" id="{0CCECC5B-D1D4-4B2F-0B14-FCA59F68977D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73" y="1227414"/>
            <a:ext cx="409140" cy="409140"/>
          </a:xfrm>
          <a:prstGeom prst="rect">
            <a:avLst/>
          </a:prstGeom>
        </p:spPr>
      </p:pic>
      <p:pic>
        <p:nvPicPr>
          <p:cNvPr id="257" name="Imagem 256" descr="Ícone&#10;&#10;O conteúdo gerado por IA pode estar incorreto.">
            <a:extLst>
              <a:ext uri="{FF2B5EF4-FFF2-40B4-BE49-F238E27FC236}">
                <a16:creationId xmlns:a16="http://schemas.microsoft.com/office/drawing/2014/main" id="{ED9AC968-C757-B846-1080-9E3C7D6A5D1E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882" y="1227414"/>
            <a:ext cx="409140" cy="409140"/>
          </a:xfrm>
          <a:prstGeom prst="rect">
            <a:avLst/>
          </a:prstGeom>
        </p:spPr>
      </p:pic>
      <p:pic>
        <p:nvPicPr>
          <p:cNvPr id="259" name="Imagem 258" descr="Ícone&#10;&#10;O conteúdo gerado por IA pode estar incorreto.">
            <a:extLst>
              <a:ext uri="{FF2B5EF4-FFF2-40B4-BE49-F238E27FC236}">
                <a16:creationId xmlns:a16="http://schemas.microsoft.com/office/drawing/2014/main" id="{EE4C6561-AA20-86A2-7729-53E906D93C96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777" y="1206957"/>
            <a:ext cx="450054" cy="450054"/>
          </a:xfrm>
          <a:prstGeom prst="rect">
            <a:avLst/>
          </a:prstGeom>
        </p:spPr>
      </p:pic>
      <p:pic>
        <p:nvPicPr>
          <p:cNvPr id="261" name="Imagem 260" descr="Ícone&#10;&#10;O conteúdo gerado por IA pode estar incorreto.">
            <a:extLst>
              <a:ext uri="{FF2B5EF4-FFF2-40B4-BE49-F238E27FC236}">
                <a16:creationId xmlns:a16="http://schemas.microsoft.com/office/drawing/2014/main" id="{32C94E24-B240-22E3-36DE-071C9CA3DF3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72" y="1206957"/>
            <a:ext cx="450054" cy="450054"/>
          </a:xfrm>
          <a:prstGeom prst="rect">
            <a:avLst/>
          </a:prstGeom>
        </p:spPr>
      </p:pic>
      <p:pic>
        <p:nvPicPr>
          <p:cNvPr id="263" name="Imagem 262" descr="Ícone&#10;&#10;O conteúdo gerado por IA pode estar incorreto.">
            <a:extLst>
              <a:ext uri="{FF2B5EF4-FFF2-40B4-BE49-F238E27FC236}">
                <a16:creationId xmlns:a16="http://schemas.microsoft.com/office/drawing/2014/main" id="{7AAC2A07-61FA-21E8-B9EC-B8673B112ADB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567" y="1206957"/>
            <a:ext cx="450054" cy="450054"/>
          </a:xfrm>
          <a:prstGeom prst="rect">
            <a:avLst/>
          </a:prstGeom>
        </p:spPr>
      </p:pic>
      <p:pic>
        <p:nvPicPr>
          <p:cNvPr id="265" name="Imagem 264" descr="Ícone&#10;&#10;O conteúdo gerado por IA pode estar incorreto.">
            <a:extLst>
              <a:ext uri="{FF2B5EF4-FFF2-40B4-BE49-F238E27FC236}">
                <a16:creationId xmlns:a16="http://schemas.microsoft.com/office/drawing/2014/main" id="{07AA2B19-18FE-84FC-7E7F-7A8B9022D020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376" y="1227414"/>
            <a:ext cx="409140" cy="409140"/>
          </a:xfrm>
          <a:prstGeom prst="rect">
            <a:avLst/>
          </a:prstGeom>
        </p:spPr>
      </p:pic>
      <p:pic>
        <p:nvPicPr>
          <p:cNvPr id="267" name="Imagem 266" descr="Ícone&#10;&#10;O conteúdo gerado por IA pode estar incorreto.">
            <a:extLst>
              <a:ext uri="{FF2B5EF4-FFF2-40B4-BE49-F238E27FC236}">
                <a16:creationId xmlns:a16="http://schemas.microsoft.com/office/drawing/2014/main" id="{AD664A35-4365-D062-B922-2B98070AA443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18" y="1213731"/>
            <a:ext cx="436507" cy="436507"/>
          </a:xfrm>
          <a:prstGeom prst="rect">
            <a:avLst/>
          </a:prstGeom>
        </p:spPr>
      </p:pic>
      <p:pic>
        <p:nvPicPr>
          <p:cNvPr id="269" name="Imagem 268" descr="Ícone&#10;&#10;O conteúdo gerado por IA pode estar incorreto.">
            <a:extLst>
              <a:ext uri="{FF2B5EF4-FFF2-40B4-BE49-F238E27FC236}">
                <a16:creationId xmlns:a16="http://schemas.microsoft.com/office/drawing/2014/main" id="{E2187D76-5C75-5C10-ECD1-CEACA3C578FA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13" y="1206957"/>
            <a:ext cx="450054" cy="450054"/>
          </a:xfrm>
          <a:prstGeom prst="rect">
            <a:avLst/>
          </a:prstGeom>
        </p:spPr>
      </p:pic>
      <p:pic>
        <p:nvPicPr>
          <p:cNvPr id="271" name="Imagem 270" descr="Ícone&#10;&#10;O conteúdo gerado por IA pode estar incorreto.">
            <a:extLst>
              <a:ext uri="{FF2B5EF4-FFF2-40B4-BE49-F238E27FC236}">
                <a16:creationId xmlns:a16="http://schemas.microsoft.com/office/drawing/2014/main" id="{2D180914-5051-6FD4-30FC-65F5A17FEE21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608" y="1206957"/>
            <a:ext cx="450054" cy="450054"/>
          </a:xfrm>
          <a:prstGeom prst="rect">
            <a:avLst/>
          </a:prstGeom>
        </p:spPr>
      </p:pic>
      <p:pic>
        <p:nvPicPr>
          <p:cNvPr id="273" name="Imagem 272" descr="Ícone&#10;&#10;O conteúdo gerado por IA pode estar incorreto.">
            <a:extLst>
              <a:ext uri="{FF2B5EF4-FFF2-40B4-BE49-F238E27FC236}">
                <a16:creationId xmlns:a16="http://schemas.microsoft.com/office/drawing/2014/main" id="{8D41C0BF-BB52-B4E5-0B68-F04EB5F6BEC1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503" y="1206957"/>
            <a:ext cx="450054" cy="450054"/>
          </a:xfrm>
          <a:prstGeom prst="rect">
            <a:avLst/>
          </a:prstGeom>
        </p:spPr>
      </p:pic>
      <p:pic>
        <p:nvPicPr>
          <p:cNvPr id="275" name="Imagem 274" descr="Logotipo&#10;&#10;O conteúdo gerado por IA pode estar incorreto.">
            <a:extLst>
              <a:ext uri="{FF2B5EF4-FFF2-40B4-BE49-F238E27FC236}">
                <a16:creationId xmlns:a16="http://schemas.microsoft.com/office/drawing/2014/main" id="{AC2031A3-120C-8117-5B93-F2349ACC5CBE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945" y="1213731"/>
            <a:ext cx="436507" cy="436507"/>
          </a:xfrm>
          <a:prstGeom prst="rect">
            <a:avLst/>
          </a:prstGeom>
        </p:spPr>
      </p:pic>
      <p:pic>
        <p:nvPicPr>
          <p:cNvPr id="277" name="Imagem 276" descr="Ícone&#10;&#10;O conteúdo gerado por IA pode estar incorreto.">
            <a:extLst>
              <a:ext uri="{FF2B5EF4-FFF2-40B4-BE49-F238E27FC236}">
                <a16:creationId xmlns:a16="http://schemas.microsoft.com/office/drawing/2014/main" id="{70716682-03D3-92DA-34DD-924AF2B3DE3F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840" y="1206957"/>
            <a:ext cx="450054" cy="450054"/>
          </a:xfrm>
          <a:prstGeom prst="rect">
            <a:avLst/>
          </a:prstGeom>
        </p:spPr>
      </p:pic>
      <p:pic>
        <p:nvPicPr>
          <p:cNvPr id="279" name="Imagem 278" descr="Logotipo&#10;&#10;O conteúdo gerado por IA pode estar incorreto.">
            <a:extLst>
              <a:ext uri="{FF2B5EF4-FFF2-40B4-BE49-F238E27FC236}">
                <a16:creationId xmlns:a16="http://schemas.microsoft.com/office/drawing/2014/main" id="{09427C0C-8740-7F44-5675-E364623655F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649" y="1227414"/>
            <a:ext cx="409140" cy="409140"/>
          </a:xfrm>
          <a:prstGeom prst="rect">
            <a:avLst/>
          </a:prstGeom>
        </p:spPr>
      </p:pic>
      <p:pic>
        <p:nvPicPr>
          <p:cNvPr id="281" name="Imagem 280" descr="Ícone&#10;&#10;O conteúdo gerado por IA pode estar incorreto.">
            <a:extLst>
              <a:ext uri="{FF2B5EF4-FFF2-40B4-BE49-F238E27FC236}">
                <a16:creationId xmlns:a16="http://schemas.microsoft.com/office/drawing/2014/main" id="{380D489E-CB82-4BAA-1CFC-9DF46B56C0A6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091" y="1213731"/>
            <a:ext cx="436507" cy="436507"/>
          </a:xfrm>
          <a:prstGeom prst="rect">
            <a:avLst/>
          </a:prstGeom>
        </p:spPr>
      </p:pic>
      <p:pic>
        <p:nvPicPr>
          <p:cNvPr id="283" name="Imagem 282" descr="Uma imagem contendo talheres, placa&#10;&#10;O conteúdo gerado por IA pode estar incorreto.">
            <a:extLst>
              <a:ext uri="{FF2B5EF4-FFF2-40B4-BE49-F238E27FC236}">
                <a16:creationId xmlns:a16="http://schemas.microsoft.com/office/drawing/2014/main" id="{53F8D057-499F-ADF4-4ADC-9093726ECB28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00" y="1227414"/>
            <a:ext cx="409140" cy="409140"/>
          </a:xfrm>
          <a:prstGeom prst="rect">
            <a:avLst/>
          </a:prstGeom>
        </p:spPr>
      </p:pic>
      <p:pic>
        <p:nvPicPr>
          <p:cNvPr id="285" name="Imagem 284" descr="Ícone&#10;&#10;O conteúdo gerado por IA pode estar incorreto.">
            <a:extLst>
              <a:ext uri="{FF2B5EF4-FFF2-40B4-BE49-F238E27FC236}">
                <a16:creationId xmlns:a16="http://schemas.microsoft.com/office/drawing/2014/main" id="{65BA4835-F074-1504-76C5-6E4DD276A51A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95" y="1206957"/>
            <a:ext cx="450054" cy="45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356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1;p3">
            <a:extLst>
              <a:ext uri="{FF2B5EF4-FFF2-40B4-BE49-F238E27FC236}">
                <a16:creationId xmlns:a16="http://schemas.microsoft.com/office/drawing/2014/main" id="{09D01FE0-5EBB-4F64-84A9-5D49E9C842A3}"/>
              </a:ext>
            </a:extLst>
          </p:cNvPr>
          <p:cNvSpPr txBox="1"/>
          <p:nvPr/>
        </p:nvSpPr>
        <p:spPr>
          <a:xfrm>
            <a:off x="7364000" y="2782684"/>
            <a:ext cx="3255117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Utilizar este fundo no tamanho total do slide para quebra de assunto ou destaques importantes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727C8589-C806-4AE9-AB52-30199F50F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6071" y="1851755"/>
            <a:ext cx="5607981" cy="31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78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453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32F9137D-1E45-42E1-962E-811799C33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2C8A9B3-6263-42BC-BBE9-24731F818CA2}"/>
              </a:ext>
            </a:extLst>
          </p:cNvPr>
          <p:cNvSpPr txBox="1"/>
          <p:nvPr/>
        </p:nvSpPr>
        <p:spPr>
          <a:xfrm>
            <a:off x="3461130" y="3136632"/>
            <a:ext cx="526974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Fundo para destaque, quebra ou mudança de assunto</a:t>
            </a:r>
            <a:endParaRPr lang="pt-BR" sz="40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B2CDA8DC-F6CF-465F-947B-A6F23D42D249}"/>
              </a:ext>
            </a:extLst>
          </p:cNvPr>
          <p:cNvSpPr txBox="1"/>
          <p:nvPr/>
        </p:nvSpPr>
        <p:spPr>
          <a:xfrm>
            <a:off x="4995272" y="2730397"/>
            <a:ext cx="2201456" cy="4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4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Padrões de </a:t>
            </a:r>
          </a:p>
        </p:txBody>
      </p:sp>
    </p:spTree>
    <p:extLst>
      <p:ext uri="{BB962C8B-B14F-4D97-AF65-F5344CB8AC3E}">
        <p14:creationId xmlns:p14="http://schemas.microsoft.com/office/powerpoint/2010/main" val="1219815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C10E1FE-7C1E-4F0E-9A5B-DA0D0923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96D88457-DE7E-4505-9920-7F693B919935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AMOSTRAS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15654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29B6BD3-8636-4112-9D6B-9E0866F64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2C8A9B3-6263-42BC-BBE9-24731F818CA2}"/>
              </a:ext>
            </a:extLst>
          </p:cNvPr>
          <p:cNvSpPr txBox="1"/>
          <p:nvPr/>
        </p:nvSpPr>
        <p:spPr>
          <a:xfrm>
            <a:off x="3302801" y="3429000"/>
            <a:ext cx="5586397" cy="683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8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títulos e textos</a:t>
            </a:r>
            <a:endParaRPr lang="pt-BR" sz="48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B2CDA8DC-F6CF-465F-947B-A6F23D42D249}"/>
              </a:ext>
            </a:extLst>
          </p:cNvPr>
          <p:cNvSpPr txBox="1"/>
          <p:nvPr/>
        </p:nvSpPr>
        <p:spPr>
          <a:xfrm>
            <a:off x="4603432" y="3100913"/>
            <a:ext cx="2985134" cy="48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4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Padrões de </a:t>
            </a:r>
          </a:p>
        </p:txBody>
      </p:sp>
    </p:spTree>
    <p:extLst>
      <p:ext uri="{BB962C8B-B14F-4D97-AF65-F5344CB8AC3E}">
        <p14:creationId xmlns:p14="http://schemas.microsoft.com/office/powerpoint/2010/main" val="2105611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74EDC9C6-02B6-4B0D-AB45-D163B3DC33DF}"/>
              </a:ext>
            </a:extLst>
          </p:cNvPr>
          <p:cNvSpPr txBox="1"/>
          <p:nvPr/>
        </p:nvSpPr>
        <p:spPr>
          <a:xfrm>
            <a:off x="672210" y="2968659"/>
            <a:ext cx="57199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MODELO </a:t>
            </a:r>
            <a:r>
              <a:rPr lang="pt-BR" sz="4000" b="1" u="none" strike="noStrike" cap="none" dirty="0">
                <a:solidFill>
                  <a:srgbClr val="E76433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DE TÍTULO</a:t>
            </a:r>
            <a:endParaRPr sz="4000" b="0" u="none" strike="noStrike" cap="none" dirty="0">
              <a:solidFill>
                <a:srgbClr val="E76433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111;p3">
            <a:extLst>
              <a:ext uri="{FF2B5EF4-FFF2-40B4-BE49-F238E27FC236}">
                <a16:creationId xmlns:a16="http://schemas.microsoft.com/office/drawing/2014/main" id="{81DDEA52-3704-4DA7-B1C6-466921674C63}"/>
              </a:ext>
            </a:extLst>
          </p:cNvPr>
          <p:cNvSpPr txBox="1"/>
          <p:nvPr/>
        </p:nvSpPr>
        <p:spPr>
          <a:xfrm>
            <a:off x="672209" y="3378275"/>
            <a:ext cx="5372631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TEXTOS CURTOS: FRASES OU SUBTÍTULOS</a:t>
            </a:r>
          </a:p>
        </p:txBody>
      </p:sp>
      <p:sp>
        <p:nvSpPr>
          <p:cNvPr id="9" name="Google Shape;108;p3">
            <a:extLst>
              <a:ext uri="{FF2B5EF4-FFF2-40B4-BE49-F238E27FC236}">
                <a16:creationId xmlns:a16="http://schemas.microsoft.com/office/drawing/2014/main" id="{3357FF33-CB06-4CFF-A887-D847493ED54F}"/>
              </a:ext>
            </a:extLst>
          </p:cNvPr>
          <p:cNvSpPr txBox="1"/>
          <p:nvPr/>
        </p:nvSpPr>
        <p:spPr>
          <a:xfrm>
            <a:off x="720016" y="4247722"/>
            <a:ext cx="3960976" cy="818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3600" b="1" dirty="0">
                <a:solidFill>
                  <a:srgbClr val="E76433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TÍTULO PARA </a:t>
            </a:r>
            <a:r>
              <a:rPr lang="pt-BR" sz="23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PEQUENOS ESPAÇOS</a:t>
            </a:r>
            <a:endParaRPr sz="2300" b="0" u="none" strike="noStrike" cap="none" dirty="0">
              <a:solidFill>
                <a:srgbClr val="87A85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1;p3">
            <a:extLst>
              <a:ext uri="{FF2B5EF4-FFF2-40B4-BE49-F238E27FC236}">
                <a16:creationId xmlns:a16="http://schemas.microsoft.com/office/drawing/2014/main" id="{87471D0C-9212-45FE-BF97-CED47A26F045}"/>
              </a:ext>
            </a:extLst>
          </p:cNvPr>
          <p:cNvSpPr txBox="1"/>
          <p:nvPr/>
        </p:nvSpPr>
        <p:spPr>
          <a:xfrm>
            <a:off x="7562336" y="2039989"/>
            <a:ext cx="2835440" cy="77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FRASES CURTAS, DADOS, CHAMADAS E TÍTULOS SECUNDÁRIOS</a:t>
            </a:r>
          </a:p>
        </p:txBody>
      </p:sp>
      <p:sp>
        <p:nvSpPr>
          <p:cNvPr id="12" name="Google Shape;118;p3">
            <a:extLst>
              <a:ext uri="{FF2B5EF4-FFF2-40B4-BE49-F238E27FC236}">
                <a16:creationId xmlns:a16="http://schemas.microsoft.com/office/drawing/2014/main" id="{70F6F0FD-3B18-4656-B182-F0FB6D82749C}"/>
              </a:ext>
            </a:extLst>
          </p:cNvPr>
          <p:cNvSpPr txBox="1"/>
          <p:nvPr/>
        </p:nvSpPr>
        <p:spPr>
          <a:xfrm>
            <a:off x="7480040" y="3295880"/>
            <a:ext cx="338142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dirty="0">
                <a:solidFill>
                  <a:srgbClr val="015641"/>
                </a:solidFill>
                <a:latin typeface="Myriad Pro" panose="020B0503030403020204" pitchFamily="34" charset="0"/>
              </a:rPr>
              <a:t>Textos longos acima de dois parágrafos que uma atenção maior na leitura.</a:t>
            </a:r>
          </a:p>
        </p:txBody>
      </p:sp>
      <p:sp>
        <p:nvSpPr>
          <p:cNvPr id="13" name="Google Shape;78;g1020875fdb3_0_210">
            <a:extLst>
              <a:ext uri="{FF2B5EF4-FFF2-40B4-BE49-F238E27FC236}">
                <a16:creationId xmlns:a16="http://schemas.microsoft.com/office/drawing/2014/main" id="{D15A5309-182D-4987-A4AC-8F01C51C60E4}"/>
              </a:ext>
            </a:extLst>
          </p:cNvPr>
          <p:cNvSpPr/>
          <p:nvPr/>
        </p:nvSpPr>
        <p:spPr>
          <a:xfrm>
            <a:off x="534273" y="2767842"/>
            <a:ext cx="6522674" cy="1147714"/>
          </a:xfrm>
          <a:prstGeom prst="roundRect">
            <a:avLst>
              <a:gd name="adj" fmla="val 12122"/>
            </a:avLst>
          </a:prstGeom>
          <a:noFill/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u="none" strike="noStrike" cap="none">
              <a:solidFill>
                <a:schemeClr val="lt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4" name="Google Shape;78;g1020875fdb3_0_210">
            <a:extLst>
              <a:ext uri="{FF2B5EF4-FFF2-40B4-BE49-F238E27FC236}">
                <a16:creationId xmlns:a16="http://schemas.microsoft.com/office/drawing/2014/main" id="{E6FC6FFE-ADF4-4FB5-BC52-A01C63640E36}"/>
              </a:ext>
            </a:extLst>
          </p:cNvPr>
          <p:cNvSpPr/>
          <p:nvPr/>
        </p:nvSpPr>
        <p:spPr>
          <a:xfrm>
            <a:off x="534273" y="4063419"/>
            <a:ext cx="4551155" cy="1147714"/>
          </a:xfrm>
          <a:prstGeom prst="roundRect">
            <a:avLst>
              <a:gd name="adj" fmla="val 12122"/>
            </a:avLst>
          </a:prstGeom>
          <a:noFill/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u="none" strike="noStrike" cap="none">
              <a:solidFill>
                <a:schemeClr val="lt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5" name="Google Shape;78;g1020875fdb3_0_210">
            <a:extLst>
              <a:ext uri="{FF2B5EF4-FFF2-40B4-BE49-F238E27FC236}">
                <a16:creationId xmlns:a16="http://schemas.microsoft.com/office/drawing/2014/main" id="{B6C35785-09B4-4CD3-8F90-A97CBD66D3FD}"/>
              </a:ext>
            </a:extLst>
          </p:cNvPr>
          <p:cNvSpPr/>
          <p:nvPr/>
        </p:nvSpPr>
        <p:spPr>
          <a:xfrm>
            <a:off x="7289342" y="1856542"/>
            <a:ext cx="4308881" cy="1147714"/>
          </a:xfrm>
          <a:prstGeom prst="roundRect">
            <a:avLst>
              <a:gd name="adj" fmla="val 12122"/>
            </a:avLst>
          </a:prstGeom>
          <a:noFill/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u="none" strike="noStrike" cap="none">
              <a:solidFill>
                <a:schemeClr val="lt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6" name="Google Shape;78;g1020875fdb3_0_210">
            <a:extLst>
              <a:ext uri="{FF2B5EF4-FFF2-40B4-BE49-F238E27FC236}">
                <a16:creationId xmlns:a16="http://schemas.microsoft.com/office/drawing/2014/main" id="{2B5B3E49-DA8E-464F-BCFB-985B7C80A4B8}"/>
              </a:ext>
            </a:extLst>
          </p:cNvPr>
          <p:cNvSpPr/>
          <p:nvPr/>
        </p:nvSpPr>
        <p:spPr>
          <a:xfrm>
            <a:off x="7289343" y="3172524"/>
            <a:ext cx="4308880" cy="1147714"/>
          </a:xfrm>
          <a:prstGeom prst="roundRect">
            <a:avLst>
              <a:gd name="adj" fmla="val 12122"/>
            </a:avLst>
          </a:prstGeom>
          <a:noFill/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u="none" strike="noStrike" cap="none">
              <a:solidFill>
                <a:schemeClr val="lt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9" name="Google Shape;344;p23">
            <a:extLst>
              <a:ext uri="{FF2B5EF4-FFF2-40B4-BE49-F238E27FC236}">
                <a16:creationId xmlns:a16="http://schemas.microsoft.com/office/drawing/2014/main" id="{4BA67090-F39D-4B64-8699-A2385E6E8E3B}"/>
              </a:ext>
            </a:extLst>
          </p:cNvPr>
          <p:cNvSpPr txBox="1"/>
          <p:nvPr/>
        </p:nvSpPr>
        <p:spPr>
          <a:xfrm>
            <a:off x="7562336" y="4603190"/>
            <a:ext cx="2678773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4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Textos complementares em títulos ou destaques</a:t>
            </a:r>
            <a:endParaRPr sz="1600" dirty="0">
              <a:latin typeface="Myriad Pro" panose="020B0503030403020204" pitchFamily="34" charset="0"/>
            </a:endParaRPr>
          </a:p>
        </p:txBody>
      </p:sp>
      <p:sp>
        <p:nvSpPr>
          <p:cNvPr id="20" name="Google Shape;78;g1020875fdb3_0_210">
            <a:extLst>
              <a:ext uri="{FF2B5EF4-FFF2-40B4-BE49-F238E27FC236}">
                <a16:creationId xmlns:a16="http://schemas.microsoft.com/office/drawing/2014/main" id="{AB14D90E-E2A8-4579-BB67-4D41249616F1}"/>
              </a:ext>
            </a:extLst>
          </p:cNvPr>
          <p:cNvSpPr/>
          <p:nvPr/>
        </p:nvSpPr>
        <p:spPr>
          <a:xfrm>
            <a:off x="7289343" y="4478206"/>
            <a:ext cx="4308880" cy="733705"/>
          </a:xfrm>
          <a:prstGeom prst="roundRect">
            <a:avLst>
              <a:gd name="adj" fmla="val 12122"/>
            </a:avLst>
          </a:prstGeom>
          <a:noFill/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u="none" strike="noStrike" cap="none">
              <a:solidFill>
                <a:schemeClr val="lt1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11;p3">
            <a:extLst>
              <a:ext uri="{FF2B5EF4-FFF2-40B4-BE49-F238E27FC236}">
                <a16:creationId xmlns:a16="http://schemas.microsoft.com/office/drawing/2014/main" id="{218158BE-C274-43CF-9E17-3D451CD93558}"/>
              </a:ext>
            </a:extLst>
          </p:cNvPr>
          <p:cNvSpPr txBox="1"/>
          <p:nvPr/>
        </p:nvSpPr>
        <p:spPr>
          <a:xfrm>
            <a:off x="6245282" y="3035568"/>
            <a:ext cx="74056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40PX</a:t>
            </a:r>
            <a:endParaRPr lang="pt-BR" b="1" u="none" strike="noStrike" cap="none" dirty="0">
              <a:solidFill>
                <a:srgbClr val="01564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2" name="Google Shape;111;p3">
            <a:extLst>
              <a:ext uri="{FF2B5EF4-FFF2-40B4-BE49-F238E27FC236}">
                <a16:creationId xmlns:a16="http://schemas.microsoft.com/office/drawing/2014/main" id="{5FD5E3F4-8AD3-450A-AAC6-D9C6806F8726}"/>
              </a:ext>
            </a:extLst>
          </p:cNvPr>
          <p:cNvSpPr txBox="1"/>
          <p:nvPr/>
        </p:nvSpPr>
        <p:spPr>
          <a:xfrm>
            <a:off x="6238469" y="3381141"/>
            <a:ext cx="74056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18PX</a:t>
            </a:r>
            <a:endParaRPr lang="pt-BR" b="1" u="none" strike="noStrike" cap="none" dirty="0">
              <a:solidFill>
                <a:srgbClr val="01564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3" name="Google Shape;111;p3">
            <a:extLst>
              <a:ext uri="{FF2B5EF4-FFF2-40B4-BE49-F238E27FC236}">
                <a16:creationId xmlns:a16="http://schemas.microsoft.com/office/drawing/2014/main" id="{FA50F96B-528D-49BF-B369-B0A4ABBCD7A5}"/>
              </a:ext>
            </a:extLst>
          </p:cNvPr>
          <p:cNvSpPr txBox="1"/>
          <p:nvPr/>
        </p:nvSpPr>
        <p:spPr>
          <a:xfrm>
            <a:off x="4187410" y="4460082"/>
            <a:ext cx="74056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36PX</a:t>
            </a:r>
            <a:endParaRPr lang="pt-BR" b="1" u="none" strike="noStrike" cap="none" dirty="0">
              <a:solidFill>
                <a:srgbClr val="01564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5" name="Google Shape;111;p3">
            <a:extLst>
              <a:ext uri="{FF2B5EF4-FFF2-40B4-BE49-F238E27FC236}">
                <a16:creationId xmlns:a16="http://schemas.microsoft.com/office/drawing/2014/main" id="{DEA93D7B-ED2A-4769-A743-8F58B3CF2B9B}"/>
              </a:ext>
            </a:extLst>
          </p:cNvPr>
          <p:cNvSpPr txBox="1"/>
          <p:nvPr/>
        </p:nvSpPr>
        <p:spPr>
          <a:xfrm>
            <a:off x="10632458" y="2227281"/>
            <a:ext cx="74056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18PX</a:t>
            </a:r>
            <a:endParaRPr lang="pt-BR" b="1" u="none" strike="noStrike" cap="none" dirty="0">
              <a:solidFill>
                <a:srgbClr val="01564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11;p3">
            <a:extLst>
              <a:ext uri="{FF2B5EF4-FFF2-40B4-BE49-F238E27FC236}">
                <a16:creationId xmlns:a16="http://schemas.microsoft.com/office/drawing/2014/main" id="{7520C9F4-6B48-49E8-BFE9-0C98E8C48223}"/>
              </a:ext>
            </a:extLst>
          </p:cNvPr>
          <p:cNvSpPr txBox="1"/>
          <p:nvPr/>
        </p:nvSpPr>
        <p:spPr>
          <a:xfrm>
            <a:off x="10632458" y="3601765"/>
            <a:ext cx="74056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18PX</a:t>
            </a:r>
            <a:endParaRPr lang="pt-BR" b="1" u="none" strike="noStrike" cap="none" dirty="0">
              <a:solidFill>
                <a:srgbClr val="01564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7" name="Google Shape;111;p3">
            <a:extLst>
              <a:ext uri="{FF2B5EF4-FFF2-40B4-BE49-F238E27FC236}">
                <a16:creationId xmlns:a16="http://schemas.microsoft.com/office/drawing/2014/main" id="{A9E74EC5-E311-493E-B609-89FB489F6143}"/>
              </a:ext>
            </a:extLst>
          </p:cNvPr>
          <p:cNvSpPr txBox="1"/>
          <p:nvPr/>
        </p:nvSpPr>
        <p:spPr>
          <a:xfrm>
            <a:off x="10632458" y="4652113"/>
            <a:ext cx="740568" cy="40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16PX</a:t>
            </a:r>
            <a:endParaRPr lang="pt-BR" b="1" u="none" strike="noStrike" cap="none" dirty="0">
              <a:solidFill>
                <a:srgbClr val="015641"/>
              </a:solidFill>
              <a:latin typeface="Myriad Pro" panose="020B0503030403020204" pitchFamily="34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24" name="Google Shape;111;p3">
            <a:extLst>
              <a:ext uri="{FF2B5EF4-FFF2-40B4-BE49-F238E27FC236}">
                <a16:creationId xmlns:a16="http://schemas.microsoft.com/office/drawing/2014/main" id="{675F755E-6657-4665-866B-AE2F68ECDC86}"/>
              </a:ext>
            </a:extLst>
          </p:cNvPr>
          <p:cNvSpPr txBox="1"/>
          <p:nvPr/>
        </p:nvSpPr>
        <p:spPr>
          <a:xfrm>
            <a:off x="668161" y="2136017"/>
            <a:ext cx="4892169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FONTE USADA:</a:t>
            </a:r>
            <a:r>
              <a:rPr lang="pt-BR" b="1" u="none" strike="noStrike" cap="none" dirty="0">
                <a:solidFill>
                  <a:srgbClr val="E76433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b="1" u="none" strike="noStrike" cap="none" dirty="0" err="1">
                <a:solidFill>
                  <a:srgbClr val="E76433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Myriad</a:t>
            </a:r>
            <a:r>
              <a:rPr lang="pt-BR" b="1" u="none" strike="noStrike" cap="none" dirty="0">
                <a:solidFill>
                  <a:srgbClr val="E76433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pro</a:t>
            </a:r>
            <a:br>
              <a:rPr lang="pt-BR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</a:br>
            <a:r>
              <a:rPr lang="pt-BR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(JÁ INCORPORADA NESTE ARQUIVO)</a:t>
            </a:r>
          </a:p>
        </p:txBody>
      </p:sp>
    </p:spTree>
    <p:extLst>
      <p:ext uri="{BB962C8B-B14F-4D97-AF65-F5344CB8AC3E}">
        <p14:creationId xmlns:p14="http://schemas.microsoft.com/office/powerpoint/2010/main" val="36945263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18D6135-B667-43A2-BE51-9DB025E45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Google Shape;108;p3">
            <a:extLst>
              <a:ext uri="{FF2B5EF4-FFF2-40B4-BE49-F238E27FC236}">
                <a16:creationId xmlns:a16="http://schemas.microsoft.com/office/drawing/2014/main" id="{42C8A9B3-6263-42BC-BBE9-24731F818CA2}"/>
              </a:ext>
            </a:extLst>
          </p:cNvPr>
          <p:cNvSpPr txBox="1"/>
          <p:nvPr/>
        </p:nvSpPr>
        <p:spPr>
          <a:xfrm>
            <a:off x="2968648" y="3141875"/>
            <a:ext cx="6254704" cy="757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5400" b="1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destaques textuais</a:t>
            </a:r>
            <a:endParaRPr lang="pt-BR" sz="5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6" name="Google Shape;111;p3">
            <a:extLst>
              <a:ext uri="{FF2B5EF4-FFF2-40B4-BE49-F238E27FC236}">
                <a16:creationId xmlns:a16="http://schemas.microsoft.com/office/drawing/2014/main" id="{B2CDA8DC-F6CF-465F-947B-A6F23D42D249}"/>
              </a:ext>
            </a:extLst>
          </p:cNvPr>
          <p:cNvSpPr txBox="1"/>
          <p:nvPr/>
        </p:nvSpPr>
        <p:spPr>
          <a:xfrm>
            <a:off x="4816704" y="2827911"/>
            <a:ext cx="2558592" cy="529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2800" u="none" strike="noStrike" cap="none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Padrões de </a:t>
            </a:r>
          </a:p>
        </p:txBody>
      </p:sp>
    </p:spTree>
    <p:extLst>
      <p:ext uri="{BB962C8B-B14F-4D97-AF65-F5344CB8AC3E}">
        <p14:creationId xmlns:p14="http://schemas.microsoft.com/office/powerpoint/2010/main" val="17960260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5;p3">
            <a:extLst>
              <a:ext uri="{FF2B5EF4-FFF2-40B4-BE49-F238E27FC236}">
                <a16:creationId xmlns:a16="http://schemas.microsoft.com/office/drawing/2014/main" id="{4363562B-0563-4685-B148-528BEB6B6C84}"/>
              </a:ext>
            </a:extLst>
          </p:cNvPr>
          <p:cNvSpPr/>
          <p:nvPr/>
        </p:nvSpPr>
        <p:spPr>
          <a:xfrm>
            <a:off x="2298508" y="2853353"/>
            <a:ext cx="2851463" cy="313800"/>
          </a:xfrm>
          <a:prstGeom prst="roundRect">
            <a:avLst>
              <a:gd name="adj" fmla="val 12122"/>
            </a:avLst>
          </a:prstGeom>
          <a:solidFill>
            <a:srgbClr val="E764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116;p3">
            <a:extLst>
              <a:ext uri="{FF2B5EF4-FFF2-40B4-BE49-F238E27FC236}">
                <a16:creationId xmlns:a16="http://schemas.microsoft.com/office/drawing/2014/main" id="{08B30FA2-E41A-4642-9D43-E1B23FDAF348}"/>
              </a:ext>
            </a:extLst>
          </p:cNvPr>
          <p:cNvSpPr txBox="1"/>
          <p:nvPr/>
        </p:nvSpPr>
        <p:spPr>
          <a:xfrm>
            <a:off x="2341395" y="2882159"/>
            <a:ext cx="2808576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b="1" u="none" strike="noStrike" cap="none" dirty="0">
                <a:solidFill>
                  <a:schemeClr val="lt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PALAVRAS IMPORTANTES</a:t>
            </a:r>
            <a:endParaRPr dirty="0">
              <a:latin typeface="Myriad Pro" panose="020B0503030403020204" pitchFamily="34" charset="0"/>
            </a:endParaRPr>
          </a:p>
        </p:txBody>
      </p:sp>
      <p:sp>
        <p:nvSpPr>
          <p:cNvPr id="7" name="Google Shape;111;p3">
            <a:extLst>
              <a:ext uri="{FF2B5EF4-FFF2-40B4-BE49-F238E27FC236}">
                <a16:creationId xmlns:a16="http://schemas.microsoft.com/office/drawing/2014/main" id="{8FF1657F-C1DC-4B11-BB24-7EAC24BAEF31}"/>
              </a:ext>
            </a:extLst>
          </p:cNvPr>
          <p:cNvSpPr txBox="1"/>
          <p:nvPr/>
        </p:nvSpPr>
        <p:spPr>
          <a:xfrm>
            <a:off x="2470738" y="3280337"/>
            <a:ext cx="3125174" cy="38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PONTUAÇÕES </a:t>
            </a:r>
            <a:r>
              <a:rPr lang="pt-BR" sz="1600" b="1" u="none" strike="noStrike" cap="none" dirty="0">
                <a:solidFill>
                  <a:srgbClr val="E76433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EM TÓPICOS</a:t>
            </a:r>
          </a:p>
        </p:txBody>
      </p:sp>
      <p:sp>
        <p:nvSpPr>
          <p:cNvPr id="8" name="Google Shape;225;g1015a85fc87_0_81">
            <a:extLst>
              <a:ext uri="{FF2B5EF4-FFF2-40B4-BE49-F238E27FC236}">
                <a16:creationId xmlns:a16="http://schemas.microsoft.com/office/drawing/2014/main" id="{8EB08A3E-D186-4EB3-905B-ECD1AAA8B0F6}"/>
              </a:ext>
            </a:extLst>
          </p:cNvPr>
          <p:cNvSpPr/>
          <p:nvPr/>
        </p:nvSpPr>
        <p:spPr>
          <a:xfrm>
            <a:off x="6292650" y="2443097"/>
            <a:ext cx="3521730" cy="895531"/>
          </a:xfrm>
          <a:prstGeom prst="roundRect">
            <a:avLst>
              <a:gd name="adj" fmla="val 6110"/>
            </a:avLst>
          </a:prstGeom>
          <a:solidFill>
            <a:srgbClr val="005A4B"/>
          </a:solidFill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156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6;p3">
            <a:extLst>
              <a:ext uri="{FF2B5EF4-FFF2-40B4-BE49-F238E27FC236}">
                <a16:creationId xmlns:a16="http://schemas.microsoft.com/office/drawing/2014/main" id="{3461099F-6CBC-4697-9FF7-6204F9CDB58B}"/>
              </a:ext>
            </a:extLst>
          </p:cNvPr>
          <p:cNvSpPr txBox="1"/>
          <p:nvPr/>
        </p:nvSpPr>
        <p:spPr>
          <a:xfrm>
            <a:off x="6529870" y="2655028"/>
            <a:ext cx="3047289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BOX DE DESTAQUE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EM SUPERFÍCIES CLARAS</a:t>
            </a:r>
            <a:endParaRPr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Google Shape;289;g101222655cb_0_29">
            <a:extLst>
              <a:ext uri="{FF2B5EF4-FFF2-40B4-BE49-F238E27FC236}">
                <a16:creationId xmlns:a16="http://schemas.microsoft.com/office/drawing/2014/main" id="{A9EB51F5-72F4-4E2E-AEBE-B8E706EF3DB5}"/>
              </a:ext>
            </a:extLst>
          </p:cNvPr>
          <p:cNvSpPr/>
          <p:nvPr/>
        </p:nvSpPr>
        <p:spPr>
          <a:xfrm>
            <a:off x="6292650" y="3518647"/>
            <a:ext cx="3521730" cy="994003"/>
          </a:xfrm>
          <a:prstGeom prst="roundRect">
            <a:avLst>
              <a:gd name="adj" fmla="val 10034"/>
            </a:avLst>
          </a:prstGeom>
          <a:noFill/>
          <a:ln w="19050" cap="flat" cmpd="sng">
            <a:solidFill>
              <a:srgbClr val="FFB8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6;p3">
            <a:extLst>
              <a:ext uri="{FF2B5EF4-FFF2-40B4-BE49-F238E27FC236}">
                <a16:creationId xmlns:a16="http://schemas.microsoft.com/office/drawing/2014/main" id="{9D43BBD2-6CFE-43E8-94C2-911BD93F466A}"/>
              </a:ext>
            </a:extLst>
          </p:cNvPr>
          <p:cNvSpPr txBox="1"/>
          <p:nvPr/>
        </p:nvSpPr>
        <p:spPr>
          <a:xfrm>
            <a:off x="6529869" y="3704737"/>
            <a:ext cx="3047289" cy="65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 b="1" u="none" strike="noStrike" cap="none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BOX DE DESTAQUE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6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EM SUPERFÍCIES ESCURAS</a:t>
            </a:r>
            <a:br>
              <a:rPr lang="pt-BR" sz="16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</a:br>
            <a:r>
              <a:rPr lang="pt-BR" sz="12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*O TEXTO DEVE SER CLARO</a:t>
            </a:r>
            <a:endParaRPr sz="1600" dirty="0">
              <a:solidFill>
                <a:srgbClr val="015641"/>
              </a:solidFill>
              <a:latin typeface="Myriad Pro" panose="020B0503030403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DB54F594-81B2-7EA2-02EA-468678B31BC4}"/>
              </a:ext>
            </a:extLst>
          </p:cNvPr>
          <p:cNvSpPr/>
          <p:nvPr/>
        </p:nvSpPr>
        <p:spPr>
          <a:xfrm>
            <a:off x="2298508" y="3338258"/>
            <a:ext cx="206152" cy="206152"/>
          </a:xfrm>
          <a:prstGeom prst="ellipse">
            <a:avLst/>
          </a:prstGeom>
          <a:solidFill>
            <a:srgbClr val="E764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37270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4ED4E32-D0F8-2AC6-21A0-4FEE9EEAF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Imagem 5" descr="Logotipo&#10;&#10;O conteúdo gerado por IA pode estar incorreto.">
            <a:extLst>
              <a:ext uri="{FF2B5EF4-FFF2-40B4-BE49-F238E27FC236}">
                <a16:creationId xmlns:a16="http://schemas.microsoft.com/office/drawing/2014/main" id="{49D5A793-B8FE-E2BC-BF61-ABB7D5792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59" y="2686695"/>
            <a:ext cx="4011283" cy="103603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4ADAEEF-88A3-8F37-B8CD-87FA8BAF57E1}"/>
              </a:ext>
            </a:extLst>
          </p:cNvPr>
          <p:cNvSpPr txBox="1"/>
          <p:nvPr/>
        </p:nvSpPr>
        <p:spPr>
          <a:xfrm>
            <a:off x="4401986" y="4003457"/>
            <a:ext cx="338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Myriad Pro" panose="020B0503030403020204" pitchFamily="34" charset="0"/>
                <a:cs typeface="Myanmar Text" panose="020B0502040204020203" pitchFamily="34" charset="0"/>
              </a:rPr>
              <a:t>Central de inteligência em diagnósticos agropecuários.</a:t>
            </a:r>
          </a:p>
        </p:txBody>
      </p:sp>
    </p:spTree>
    <p:extLst>
      <p:ext uri="{BB962C8B-B14F-4D97-AF65-F5344CB8AC3E}">
        <p14:creationId xmlns:p14="http://schemas.microsoft.com/office/powerpoint/2010/main" val="98747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D16AFF2-04F1-4CBC-8C66-D6AA25E85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5E0BF436-7F27-45D9-9386-0045C924419D}"/>
              </a:ext>
            </a:extLst>
          </p:cNvPr>
          <p:cNvSpPr txBox="1"/>
          <p:nvPr/>
        </p:nvSpPr>
        <p:spPr>
          <a:xfrm>
            <a:off x="1203833" y="2769641"/>
            <a:ext cx="3730476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NIRS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350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E2BE1CE-8C81-427B-B831-6BF243172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C987B9B4-F934-49B3-BE6B-80B6EE9A8C63}"/>
              </a:ext>
            </a:extLst>
          </p:cNvPr>
          <p:cNvSpPr txBox="1"/>
          <p:nvPr/>
        </p:nvSpPr>
        <p:spPr>
          <a:xfrm>
            <a:off x="1203833" y="2890411"/>
            <a:ext cx="4368831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SOLO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999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B7C385E-E083-4E9D-B9AD-B05189A73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035B2F66-09A5-4308-92A4-614FA2C8B8A6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SILAGEM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30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A8EDF9D-DCA1-4156-9B43-F0FC6F1BF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7" cy="6857999"/>
          </a:xfrm>
          <a:prstGeom prst="rect">
            <a:avLst/>
          </a:prstGeom>
        </p:spPr>
      </p:pic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F98B1C69-4C98-40A4-A7EF-281BEEC0B695}"/>
              </a:ext>
            </a:extLst>
          </p:cNvPr>
          <p:cNvSpPr txBox="1"/>
          <p:nvPr/>
        </p:nvSpPr>
        <p:spPr>
          <a:xfrm>
            <a:off x="1203833" y="2890411"/>
            <a:ext cx="5125250" cy="117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400" b="1" dirty="0">
                <a:solidFill>
                  <a:schemeClr val="bg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CAPA PADRÃO</a:t>
            </a:r>
            <a:r>
              <a:rPr lang="pt-BR" sz="4400" b="1" dirty="0">
                <a:solidFill>
                  <a:srgbClr val="015641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 </a:t>
            </a:r>
            <a:r>
              <a:rPr lang="pt-BR" sz="4400" b="1" u="none" strike="noStrike" cap="none" dirty="0">
                <a:solidFill>
                  <a:srgbClr val="FFB845"/>
                </a:solidFill>
                <a:latin typeface="Myriad Pro" panose="020B0503030403020204" pitchFamily="34" charset="0"/>
                <a:ea typeface="Open Sans"/>
                <a:cs typeface="Open Sans"/>
                <a:sym typeface="Open Sans"/>
              </a:rPr>
              <a:t>SILAGEM 2</a:t>
            </a:r>
            <a:endParaRPr sz="4400" b="0" u="none" strike="noStrike" cap="none" dirty="0">
              <a:solidFill>
                <a:srgbClr val="FFB845"/>
              </a:solidFill>
              <a:latin typeface="Myriad Pro" panose="020B0503030403020204" pitchFamily="34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31818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324</Words>
  <Application>Microsoft Office PowerPoint</Application>
  <PresentationFormat>Widescreen</PresentationFormat>
  <Paragraphs>78</Paragraphs>
  <Slides>54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7" baseType="lpstr">
      <vt:lpstr>Myriad Pro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Maquir Damasio Guzman</dc:creator>
  <cp:lastModifiedBy>Maquir Damasio Guzman</cp:lastModifiedBy>
  <cp:revision>24</cp:revision>
  <dcterms:created xsi:type="dcterms:W3CDTF">2022-03-30T17:47:47Z</dcterms:created>
  <dcterms:modified xsi:type="dcterms:W3CDTF">2026-02-09T17:12:51Z</dcterms:modified>
</cp:coreProperties>
</file>