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91" r:id="rId2"/>
    <p:sldId id="260" r:id="rId3"/>
    <p:sldId id="261" r:id="rId4"/>
    <p:sldId id="264" r:id="rId5"/>
    <p:sldId id="265" r:id="rId6"/>
    <p:sldId id="296" r:id="rId7"/>
    <p:sldId id="294" r:id="rId8"/>
    <p:sldId id="311" r:id="rId9"/>
    <p:sldId id="312" r:id="rId10"/>
    <p:sldId id="295" r:id="rId11"/>
    <p:sldId id="262" r:id="rId12"/>
    <p:sldId id="263" r:id="rId13"/>
    <p:sldId id="257" r:id="rId14"/>
    <p:sldId id="256" r:id="rId15"/>
    <p:sldId id="259" r:id="rId16"/>
    <p:sldId id="258" r:id="rId17"/>
    <p:sldId id="267" r:id="rId18"/>
    <p:sldId id="303" r:id="rId19"/>
    <p:sldId id="304" r:id="rId20"/>
    <p:sldId id="305" r:id="rId21"/>
    <p:sldId id="307" r:id="rId22"/>
    <p:sldId id="309" r:id="rId23"/>
    <p:sldId id="310" r:id="rId24"/>
    <p:sldId id="293" r:id="rId25"/>
    <p:sldId id="268" r:id="rId26"/>
    <p:sldId id="269" r:id="rId27"/>
    <p:sldId id="270" r:id="rId28"/>
    <p:sldId id="271" r:id="rId29"/>
    <p:sldId id="273" r:id="rId30"/>
    <p:sldId id="274" r:id="rId31"/>
    <p:sldId id="275" r:id="rId32"/>
    <p:sldId id="276" r:id="rId33"/>
    <p:sldId id="278" r:id="rId34"/>
    <p:sldId id="279" r:id="rId35"/>
    <p:sldId id="281" r:id="rId36"/>
    <p:sldId id="299" r:id="rId37"/>
    <p:sldId id="282" r:id="rId38"/>
    <p:sldId id="284" r:id="rId39"/>
    <p:sldId id="285" r:id="rId40"/>
    <p:sldId id="286" r:id="rId41"/>
    <p:sldId id="288" r:id="rId42"/>
    <p:sldId id="289" r:id="rId43"/>
    <p:sldId id="290" r:id="rId44"/>
    <p:sldId id="292" r:id="rId45"/>
  </p:sldIdLst>
  <p:sldSz cx="12192000" cy="6858000"/>
  <p:notesSz cx="6858000" cy="9144000"/>
  <p:embeddedFontLst>
    <p:embeddedFont>
      <p:font typeface="Myriad Pro" panose="020B0503030403020204" pitchFamily="34" charset="0"/>
      <p:regular r:id="rId46"/>
      <p:bold r:id="rId47"/>
      <p:italic r:id="rId48"/>
      <p:boldItalic r:id="rId49"/>
    </p:embeddedFont>
    <p:embeddedFont>
      <p:font typeface="Open Sans" panose="020B0606030504020204" pitchFamily="34" charset="0"/>
      <p:regular r:id="rId50"/>
      <p:bold r:id="rId51"/>
      <p:italic r:id="rId52"/>
      <p:boldItalic r:id="rId5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83B"/>
    <a:srgbClr val="CDAF69"/>
    <a:srgbClr val="013D2F"/>
    <a:srgbClr val="C8A058"/>
    <a:srgbClr val="015641"/>
    <a:srgbClr val="072D1D"/>
    <a:srgbClr val="87A851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8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C7110-618B-4863-9EA6-A57F550770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2EBFDC-0F19-403A-8994-FE3BDB980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B3581B-A341-4970-B6F9-90CF0BD1D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A36ED9-4B4B-4424-B1FC-9B6A5D0F8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014A7B-D89A-43C6-9C76-781F2976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644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671F6A-58C3-42CA-A745-173F7A08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2365942-DE0A-403B-9303-9CD89A80B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F32C596-82DD-4324-B51C-B48665AFB0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600F7F-4591-4C4F-BEBE-2D9DF6A11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E3A737-EE63-43C9-B645-421670AA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59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62CCFD-4648-4967-A44A-8827E5E325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7B7314F-C364-48D7-85E8-7449157BD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424AF9-580D-4FD8-939D-D5BAFBF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0FDFFF-FDC4-4F4E-B3B6-6B6F0D5EE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870797-51F5-4845-A5D5-1F38B44D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8617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C8FBF-7567-4920-A240-20AB77A2D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265D40F-5E9D-4D50-9507-FD7B89B33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F29A38-9AB4-43EB-B52A-487207E223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2B20C3-A752-4915-BF75-5C1C8B2FE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F575F3-C422-4CA2-A406-1F70ECDC5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73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42C790-3B44-4D39-9E07-E9B3B4B90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083CD3-669A-4039-B823-2269E0BA8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91FB2-E0C1-41ED-A5E6-AC9F79A7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949BB4-5A0E-4C7B-BB0C-2F0E02DD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F6EF82-09AF-4657-A2B4-335C3C17E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182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33090C-2482-4A9A-AA05-B1B27B7D0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4A4B6F1-7AC3-47DA-A53A-6DF8DE3DF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1BC1BF-A709-43D1-BD96-FC1D9304F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ABEF6F1-4818-44E6-B781-68302BC50B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24BCCE-A5DE-4E11-BB22-AF86AAF3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A60749A-C046-4851-BBCA-1971204E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3311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E3774D-5EC7-4899-8EE7-9923C72CF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5BBCF4E-4DD3-4BE0-92EE-D03F3040EB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D552C4D-8643-41D0-B1E0-6FB8EA437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08E9061-F1F1-4FEA-8D2F-B559AFFF1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68C054E-C160-4FF8-B443-908958735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3FD301B-7D72-4B30-A6FF-0DFF9C89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DEA2A1D-70EE-4B6D-B8EE-7DF7AAAFD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5E501DA-D148-4024-AD35-D0382ABDC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34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B60B31-A1CF-4573-A393-37744179E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9F8A69F-D8D7-480B-A644-6E05CCFB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1EB525F-905A-4EBC-BF1B-D0C0287C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1E6661A-EFFC-4216-8A79-DCF166FC0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5784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6D52BC6-AA63-4500-81D1-CFD2FA891F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4613E33-D1D8-46D5-ADED-989FD7C9A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D7F6015-CE49-43AB-BF23-9EB93119F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4971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391330-1C63-4516-AC0C-BB7EE25F3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8D798D-136E-41D3-8BF2-EA1ACAC97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CF4E88C-EE41-4F81-A2C2-A0842A0EC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88DC3F-F06E-49E8-90E3-1E38499624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97B53D-4D2F-4E1F-BF7D-5EEE6AF61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770795-D75C-4FBE-8E5B-E9849B7B2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250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1CA25-6A7D-4B4B-89A3-33A2E47EB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AED6D84-F748-497B-ADD9-0A5CDD57C2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A3D9DEF-4636-4A7A-B8FA-CFA945A42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4054423-3980-427F-8F87-6AFED7827E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F15E88-D7DD-46F1-B062-2A647340FF3D}" type="datetimeFigureOut">
              <a:rPr lang="pt-BR" smtClean="0"/>
              <a:t>08/07/2026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55D1699-5337-4626-A6C7-67E36D9B3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62146E-1AA6-4196-B157-019E4F7BB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5AAB28-4785-412C-8A5F-7D487225DF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187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0C8D8AF-14BD-2453-6FAB-6DF0252B55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56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66" Type="http://schemas.openxmlformats.org/officeDocument/2006/relationships/image" Target="../media/image68.pn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70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9.png"/><Relationship Id="rId21" Type="http://schemas.openxmlformats.org/officeDocument/2006/relationships/image" Target="../media/image94.png"/><Relationship Id="rId42" Type="http://schemas.openxmlformats.org/officeDocument/2006/relationships/image" Target="../media/image115.png"/><Relationship Id="rId47" Type="http://schemas.openxmlformats.org/officeDocument/2006/relationships/image" Target="../media/image120.png"/><Relationship Id="rId63" Type="http://schemas.openxmlformats.org/officeDocument/2006/relationships/image" Target="../media/image136.png"/><Relationship Id="rId68" Type="http://schemas.openxmlformats.org/officeDocument/2006/relationships/image" Target="../media/image141.png"/><Relationship Id="rId7" Type="http://schemas.openxmlformats.org/officeDocument/2006/relationships/image" Target="../media/image80.png"/><Relationship Id="rId71" Type="http://schemas.openxmlformats.org/officeDocument/2006/relationships/image" Target="../media/image144.png"/><Relationship Id="rId2" Type="http://schemas.openxmlformats.org/officeDocument/2006/relationships/image" Target="../media/image75.png"/><Relationship Id="rId16" Type="http://schemas.openxmlformats.org/officeDocument/2006/relationships/image" Target="../media/image89.png"/><Relationship Id="rId29" Type="http://schemas.openxmlformats.org/officeDocument/2006/relationships/image" Target="../media/image102.png"/><Relationship Id="rId11" Type="http://schemas.openxmlformats.org/officeDocument/2006/relationships/image" Target="../media/image84.png"/><Relationship Id="rId24" Type="http://schemas.openxmlformats.org/officeDocument/2006/relationships/image" Target="../media/image97.png"/><Relationship Id="rId32" Type="http://schemas.openxmlformats.org/officeDocument/2006/relationships/image" Target="../media/image105.png"/><Relationship Id="rId37" Type="http://schemas.openxmlformats.org/officeDocument/2006/relationships/image" Target="../media/image110.png"/><Relationship Id="rId40" Type="http://schemas.openxmlformats.org/officeDocument/2006/relationships/image" Target="../media/image113.png"/><Relationship Id="rId45" Type="http://schemas.openxmlformats.org/officeDocument/2006/relationships/image" Target="../media/image118.png"/><Relationship Id="rId53" Type="http://schemas.openxmlformats.org/officeDocument/2006/relationships/image" Target="../media/image126.png"/><Relationship Id="rId58" Type="http://schemas.openxmlformats.org/officeDocument/2006/relationships/image" Target="../media/image131.png"/><Relationship Id="rId66" Type="http://schemas.openxmlformats.org/officeDocument/2006/relationships/image" Target="../media/image139.png"/><Relationship Id="rId5" Type="http://schemas.openxmlformats.org/officeDocument/2006/relationships/image" Target="../media/image78.png"/><Relationship Id="rId61" Type="http://schemas.openxmlformats.org/officeDocument/2006/relationships/image" Target="../media/image134.png"/><Relationship Id="rId19" Type="http://schemas.openxmlformats.org/officeDocument/2006/relationships/image" Target="../media/image92.png"/><Relationship Id="rId14" Type="http://schemas.openxmlformats.org/officeDocument/2006/relationships/image" Target="../media/image87.png"/><Relationship Id="rId22" Type="http://schemas.openxmlformats.org/officeDocument/2006/relationships/image" Target="../media/image95.png"/><Relationship Id="rId27" Type="http://schemas.openxmlformats.org/officeDocument/2006/relationships/image" Target="../media/image100.png"/><Relationship Id="rId30" Type="http://schemas.openxmlformats.org/officeDocument/2006/relationships/image" Target="../media/image103.png"/><Relationship Id="rId35" Type="http://schemas.openxmlformats.org/officeDocument/2006/relationships/image" Target="../media/image108.png"/><Relationship Id="rId43" Type="http://schemas.openxmlformats.org/officeDocument/2006/relationships/image" Target="../media/image116.png"/><Relationship Id="rId48" Type="http://schemas.openxmlformats.org/officeDocument/2006/relationships/image" Target="../media/image121.png"/><Relationship Id="rId56" Type="http://schemas.openxmlformats.org/officeDocument/2006/relationships/image" Target="../media/image129.png"/><Relationship Id="rId64" Type="http://schemas.openxmlformats.org/officeDocument/2006/relationships/image" Target="../media/image137.png"/><Relationship Id="rId69" Type="http://schemas.openxmlformats.org/officeDocument/2006/relationships/image" Target="../media/image142.png"/><Relationship Id="rId8" Type="http://schemas.openxmlformats.org/officeDocument/2006/relationships/image" Target="../media/image81.png"/><Relationship Id="rId51" Type="http://schemas.openxmlformats.org/officeDocument/2006/relationships/image" Target="../media/image124.png"/><Relationship Id="rId3" Type="http://schemas.openxmlformats.org/officeDocument/2006/relationships/image" Target="../media/image76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33" Type="http://schemas.openxmlformats.org/officeDocument/2006/relationships/image" Target="../media/image106.png"/><Relationship Id="rId38" Type="http://schemas.openxmlformats.org/officeDocument/2006/relationships/image" Target="../media/image111.png"/><Relationship Id="rId46" Type="http://schemas.openxmlformats.org/officeDocument/2006/relationships/image" Target="../media/image119.png"/><Relationship Id="rId59" Type="http://schemas.openxmlformats.org/officeDocument/2006/relationships/image" Target="../media/image132.png"/><Relationship Id="rId67" Type="http://schemas.openxmlformats.org/officeDocument/2006/relationships/image" Target="../media/image140.png"/><Relationship Id="rId20" Type="http://schemas.openxmlformats.org/officeDocument/2006/relationships/image" Target="../media/image93.png"/><Relationship Id="rId41" Type="http://schemas.openxmlformats.org/officeDocument/2006/relationships/image" Target="../media/image114.png"/><Relationship Id="rId54" Type="http://schemas.openxmlformats.org/officeDocument/2006/relationships/image" Target="../media/image127.png"/><Relationship Id="rId62" Type="http://schemas.openxmlformats.org/officeDocument/2006/relationships/image" Target="../media/image135.png"/><Relationship Id="rId70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5" Type="http://schemas.openxmlformats.org/officeDocument/2006/relationships/image" Target="../media/image88.png"/><Relationship Id="rId23" Type="http://schemas.openxmlformats.org/officeDocument/2006/relationships/image" Target="../media/image96.png"/><Relationship Id="rId28" Type="http://schemas.openxmlformats.org/officeDocument/2006/relationships/image" Target="../media/image101.png"/><Relationship Id="rId36" Type="http://schemas.openxmlformats.org/officeDocument/2006/relationships/image" Target="../media/image109.png"/><Relationship Id="rId49" Type="http://schemas.openxmlformats.org/officeDocument/2006/relationships/image" Target="../media/image122.png"/><Relationship Id="rId57" Type="http://schemas.openxmlformats.org/officeDocument/2006/relationships/image" Target="../media/image130.png"/><Relationship Id="rId10" Type="http://schemas.openxmlformats.org/officeDocument/2006/relationships/image" Target="../media/image83.png"/><Relationship Id="rId31" Type="http://schemas.openxmlformats.org/officeDocument/2006/relationships/image" Target="../media/image104.png"/><Relationship Id="rId44" Type="http://schemas.openxmlformats.org/officeDocument/2006/relationships/image" Target="../media/image117.png"/><Relationship Id="rId52" Type="http://schemas.openxmlformats.org/officeDocument/2006/relationships/image" Target="../media/image125.png"/><Relationship Id="rId60" Type="http://schemas.openxmlformats.org/officeDocument/2006/relationships/image" Target="../media/image133.png"/><Relationship Id="rId65" Type="http://schemas.openxmlformats.org/officeDocument/2006/relationships/image" Target="../media/image13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9" Type="http://schemas.openxmlformats.org/officeDocument/2006/relationships/image" Target="../media/image112.png"/><Relationship Id="rId34" Type="http://schemas.openxmlformats.org/officeDocument/2006/relationships/image" Target="../media/image107.png"/><Relationship Id="rId50" Type="http://schemas.openxmlformats.org/officeDocument/2006/relationships/image" Target="../media/image123.png"/><Relationship Id="rId55" Type="http://schemas.openxmlformats.org/officeDocument/2006/relationships/image" Target="../media/image1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E544626-448A-4CA4-9DCA-6027B9429A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97C2F288-6D2F-CF18-27B4-831680033BBD}"/>
              </a:ext>
            </a:extLst>
          </p:cNvPr>
          <p:cNvSpPr txBox="1"/>
          <p:nvPr/>
        </p:nvSpPr>
        <p:spPr>
          <a:xfrm>
            <a:off x="967008" y="2302578"/>
            <a:ext cx="5499030" cy="112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pt-BR" sz="4800" b="1" u="none" strike="noStrike" kern="1200" cap="none" spc="0" normalizeH="0" baseline="0" noProof="0" dirty="0">
                <a:ln>
                  <a:noFill/>
                </a:ln>
                <a:solidFill>
                  <a:srgbClr val="CDAF69"/>
                </a:solidFill>
                <a:effectLst/>
                <a:uLnTx/>
                <a:uFillTx/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 de slides para apresentações</a:t>
            </a:r>
          </a:p>
        </p:txBody>
      </p:sp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620256DF-3D9A-86D2-9492-87A637FE14CD}"/>
              </a:ext>
            </a:extLst>
          </p:cNvPr>
          <p:cNvSpPr txBox="1"/>
          <p:nvPr/>
        </p:nvSpPr>
        <p:spPr>
          <a:xfrm>
            <a:off x="975396" y="3429000"/>
            <a:ext cx="577774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pt-BR" sz="20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Esta apresentação contém diversas ferramentas e elementos para que você consiga construir uma apresentação, dentro dos padrões da identidade visual do Rehagro.</a:t>
            </a:r>
          </a:p>
        </p:txBody>
      </p:sp>
    </p:spTree>
    <p:extLst>
      <p:ext uri="{BB962C8B-B14F-4D97-AF65-F5344CB8AC3E}">
        <p14:creationId xmlns:p14="http://schemas.microsoft.com/office/powerpoint/2010/main" val="1010391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E3F3C7F9-4689-0869-B519-7480C971E2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7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D426240E-CC72-454F-BE07-C82174B0C605}"/>
              </a:ext>
            </a:extLst>
          </p:cNvPr>
          <p:cNvSpPr txBox="1"/>
          <p:nvPr/>
        </p:nvSpPr>
        <p:spPr>
          <a:xfrm>
            <a:off x="7727805" y="2699109"/>
            <a:ext cx="3018491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Utilizar este fundo no tamanho total do slide para quebra de assunto</a:t>
            </a:r>
            <a:b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2000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ou destaques importantes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2632020-994A-DAE3-5CC1-A9448F52EE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1480" y="1520125"/>
            <a:ext cx="6095997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01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55913F1-B807-40DC-987D-2233E2AF7E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F0C4C65-49AE-679E-FAAC-332F9D2F0E6A}"/>
              </a:ext>
            </a:extLst>
          </p:cNvPr>
          <p:cNvGrpSpPr/>
          <p:nvPr/>
        </p:nvGrpSpPr>
        <p:grpSpPr>
          <a:xfrm>
            <a:off x="2401092" y="2812918"/>
            <a:ext cx="7389816" cy="1475270"/>
            <a:chOff x="1916994" y="4677274"/>
            <a:chExt cx="7389816" cy="1475270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9534A030-DE95-1D87-96F4-B1912D357A14}"/>
                </a:ext>
              </a:extLst>
            </p:cNvPr>
            <p:cNvSpPr txBox="1"/>
            <p:nvPr/>
          </p:nvSpPr>
          <p:spPr>
            <a:xfrm>
              <a:off x="1916994" y="5075366"/>
              <a:ext cx="7389816" cy="10771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4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Fundo para destaque, quebra ou mudança de assunto</a:t>
              </a: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C7989FC2-C5FA-3E54-5A4D-F550B7ED4440}"/>
                </a:ext>
              </a:extLst>
            </p:cNvPr>
            <p:cNvSpPr txBox="1"/>
            <p:nvPr/>
          </p:nvSpPr>
          <p:spPr>
            <a:xfrm>
              <a:off x="4511174" y="4677274"/>
              <a:ext cx="2201456" cy="529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2800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815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E37E2AB-C63E-1A1C-6DF4-F5F11A762F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3969979" y="3228911"/>
            <a:ext cx="425204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Títulos e textos</a:t>
            </a:r>
            <a:endParaRPr lang="pt-BR" sz="40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995272" y="2956655"/>
            <a:ext cx="2201456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2105611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74EDC9C6-02B6-4B0D-AB45-D163B3DC33DF}"/>
              </a:ext>
            </a:extLst>
          </p:cNvPr>
          <p:cNvSpPr txBox="1"/>
          <p:nvPr/>
        </p:nvSpPr>
        <p:spPr>
          <a:xfrm>
            <a:off x="1210164" y="2561228"/>
            <a:ext cx="537263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</a:t>
            </a:r>
            <a:r>
              <a:rPr lang="pt-BR" sz="40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000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título</a:t>
            </a:r>
            <a:endParaRPr lang="pt-BR" sz="4000" b="0" u="none" strike="noStrike" cap="none" dirty="0">
              <a:solidFill>
                <a:srgbClr val="C8A058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1DDEA52-3704-4DA7-B1C6-466921674C63}"/>
              </a:ext>
            </a:extLst>
          </p:cNvPr>
          <p:cNvSpPr txBox="1"/>
          <p:nvPr/>
        </p:nvSpPr>
        <p:spPr>
          <a:xfrm>
            <a:off x="1223253" y="2920809"/>
            <a:ext cx="454787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curtos: frases ou subtítulos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3357FF33-CB06-4CFF-A887-D847493ED54F}"/>
              </a:ext>
            </a:extLst>
          </p:cNvPr>
          <p:cNvSpPr txBox="1"/>
          <p:nvPr/>
        </p:nvSpPr>
        <p:spPr>
          <a:xfrm>
            <a:off x="1210164" y="4000827"/>
            <a:ext cx="2969552" cy="727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600" b="1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 para </a:t>
            </a:r>
            <a:r>
              <a:rPr lang="pt-BR" sz="2300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pequenos espaços</a:t>
            </a:r>
            <a:endParaRPr lang="pt-BR" sz="2300" u="none" strike="noStrike" cap="none" dirty="0">
              <a:solidFill>
                <a:srgbClr val="87A85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1;p3">
            <a:extLst>
              <a:ext uri="{FF2B5EF4-FFF2-40B4-BE49-F238E27FC236}">
                <a16:creationId xmlns:a16="http://schemas.microsoft.com/office/drawing/2014/main" id="{87471D0C-9212-45FE-BF97-CED47A26F045}"/>
              </a:ext>
            </a:extLst>
          </p:cNvPr>
          <p:cNvSpPr txBox="1"/>
          <p:nvPr/>
        </p:nvSpPr>
        <p:spPr>
          <a:xfrm>
            <a:off x="7441577" y="1660963"/>
            <a:ext cx="2678773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Frases curtas, dados, chamadas e títulos secundários</a:t>
            </a:r>
          </a:p>
        </p:txBody>
      </p:sp>
      <p:sp>
        <p:nvSpPr>
          <p:cNvPr id="12" name="Google Shape;118;p3">
            <a:extLst>
              <a:ext uri="{FF2B5EF4-FFF2-40B4-BE49-F238E27FC236}">
                <a16:creationId xmlns:a16="http://schemas.microsoft.com/office/drawing/2014/main" id="{70F6F0FD-3B18-4656-B182-F0FB6D82749C}"/>
              </a:ext>
            </a:extLst>
          </p:cNvPr>
          <p:cNvSpPr txBox="1"/>
          <p:nvPr/>
        </p:nvSpPr>
        <p:spPr>
          <a:xfrm>
            <a:off x="7359281" y="2995538"/>
            <a:ext cx="3381425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solidFill>
                  <a:srgbClr val="013D2F"/>
                </a:solidFill>
                <a:latin typeface="Myriad Pro" panose="020B0503030403020204" pitchFamily="34" charset="0"/>
              </a:rPr>
              <a:t>Textos longos acima de dois parágrafos que uma atenção maior na leitura.</a:t>
            </a:r>
          </a:p>
        </p:txBody>
      </p:sp>
      <p:sp>
        <p:nvSpPr>
          <p:cNvPr id="13" name="Google Shape;78;g1020875fdb3_0_210">
            <a:extLst>
              <a:ext uri="{FF2B5EF4-FFF2-40B4-BE49-F238E27FC236}">
                <a16:creationId xmlns:a16="http://schemas.microsoft.com/office/drawing/2014/main" id="{D15A5309-182D-4987-A4AC-8F01C51C60E4}"/>
              </a:ext>
            </a:extLst>
          </p:cNvPr>
          <p:cNvSpPr/>
          <p:nvPr/>
        </p:nvSpPr>
        <p:spPr>
          <a:xfrm>
            <a:off x="948383" y="2338689"/>
            <a:ext cx="4475214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78;g1020875fdb3_0_210">
            <a:extLst>
              <a:ext uri="{FF2B5EF4-FFF2-40B4-BE49-F238E27FC236}">
                <a16:creationId xmlns:a16="http://schemas.microsoft.com/office/drawing/2014/main" id="{E6FC6FFE-ADF4-4FB5-BC52-A01C63640E36}"/>
              </a:ext>
            </a:extLst>
          </p:cNvPr>
          <p:cNvSpPr/>
          <p:nvPr/>
        </p:nvSpPr>
        <p:spPr>
          <a:xfrm>
            <a:off x="948383" y="3764973"/>
            <a:ext cx="3137158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78;g1020875fdb3_0_210">
            <a:extLst>
              <a:ext uri="{FF2B5EF4-FFF2-40B4-BE49-F238E27FC236}">
                <a16:creationId xmlns:a16="http://schemas.microsoft.com/office/drawing/2014/main" id="{B6C35785-09B4-4CD3-8F90-A97CBD66D3FD}"/>
              </a:ext>
            </a:extLst>
          </p:cNvPr>
          <p:cNvSpPr/>
          <p:nvPr/>
        </p:nvSpPr>
        <p:spPr>
          <a:xfrm>
            <a:off x="7168584" y="1477516"/>
            <a:ext cx="3292488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78;g1020875fdb3_0_210">
            <a:extLst>
              <a:ext uri="{FF2B5EF4-FFF2-40B4-BE49-F238E27FC236}">
                <a16:creationId xmlns:a16="http://schemas.microsoft.com/office/drawing/2014/main" id="{2B5B3E49-DA8E-464F-BCFB-985B7C80A4B8}"/>
              </a:ext>
            </a:extLst>
          </p:cNvPr>
          <p:cNvSpPr/>
          <p:nvPr/>
        </p:nvSpPr>
        <p:spPr>
          <a:xfrm>
            <a:off x="7168584" y="2929497"/>
            <a:ext cx="3292487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344;p23">
            <a:extLst>
              <a:ext uri="{FF2B5EF4-FFF2-40B4-BE49-F238E27FC236}">
                <a16:creationId xmlns:a16="http://schemas.microsoft.com/office/drawing/2014/main" id="{4BA67090-F39D-4B64-8699-A2385E6E8E3B}"/>
              </a:ext>
            </a:extLst>
          </p:cNvPr>
          <p:cNvSpPr txBox="1"/>
          <p:nvPr/>
        </p:nvSpPr>
        <p:spPr>
          <a:xfrm>
            <a:off x="7441577" y="4440364"/>
            <a:ext cx="2678773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Open Sans"/>
                <a:ea typeface="Open Sans"/>
                <a:cs typeface="Open Sans"/>
                <a:sym typeface="Open Sans"/>
              </a:rPr>
              <a:t>Textos complementares em títulos ou destaques</a:t>
            </a:r>
            <a:endParaRPr b="1" dirty="0"/>
          </a:p>
        </p:txBody>
      </p:sp>
      <p:sp>
        <p:nvSpPr>
          <p:cNvPr id="20" name="Google Shape;78;g1020875fdb3_0_210">
            <a:extLst>
              <a:ext uri="{FF2B5EF4-FFF2-40B4-BE49-F238E27FC236}">
                <a16:creationId xmlns:a16="http://schemas.microsoft.com/office/drawing/2014/main" id="{AB14D90E-E2A8-4579-BB67-4D41249616F1}"/>
              </a:ext>
            </a:extLst>
          </p:cNvPr>
          <p:cNvSpPr/>
          <p:nvPr/>
        </p:nvSpPr>
        <p:spPr>
          <a:xfrm>
            <a:off x="7168584" y="4341258"/>
            <a:ext cx="3292487" cy="733705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11;p3">
            <a:extLst>
              <a:ext uri="{FF2B5EF4-FFF2-40B4-BE49-F238E27FC236}">
                <a16:creationId xmlns:a16="http://schemas.microsoft.com/office/drawing/2014/main" id="{218158BE-C274-43CF-9E17-3D451CD93558}"/>
              </a:ext>
            </a:extLst>
          </p:cNvPr>
          <p:cNvSpPr txBox="1"/>
          <p:nvPr/>
        </p:nvSpPr>
        <p:spPr>
          <a:xfrm>
            <a:off x="5462551" y="260641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40PX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2" name="Google Shape;111;p3">
            <a:extLst>
              <a:ext uri="{FF2B5EF4-FFF2-40B4-BE49-F238E27FC236}">
                <a16:creationId xmlns:a16="http://schemas.microsoft.com/office/drawing/2014/main" id="{5FD5E3F4-8AD3-450A-AAC6-D9C6806F8726}"/>
              </a:ext>
            </a:extLst>
          </p:cNvPr>
          <p:cNvSpPr txBox="1"/>
          <p:nvPr/>
        </p:nvSpPr>
        <p:spPr>
          <a:xfrm>
            <a:off x="5455738" y="2951988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111;p3">
            <a:extLst>
              <a:ext uri="{FF2B5EF4-FFF2-40B4-BE49-F238E27FC236}">
                <a16:creationId xmlns:a16="http://schemas.microsoft.com/office/drawing/2014/main" id="{FA50F96B-528D-49BF-B369-B0A4ABBCD7A5}"/>
              </a:ext>
            </a:extLst>
          </p:cNvPr>
          <p:cNvSpPr txBox="1"/>
          <p:nvPr/>
        </p:nvSpPr>
        <p:spPr>
          <a:xfrm>
            <a:off x="4098291" y="4161636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36PX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5" name="Google Shape;111;p3">
            <a:extLst>
              <a:ext uri="{FF2B5EF4-FFF2-40B4-BE49-F238E27FC236}">
                <a16:creationId xmlns:a16="http://schemas.microsoft.com/office/drawing/2014/main" id="{DEA93D7B-ED2A-4769-A743-8F58B3CF2B9B}"/>
              </a:ext>
            </a:extLst>
          </p:cNvPr>
          <p:cNvSpPr txBox="1"/>
          <p:nvPr/>
        </p:nvSpPr>
        <p:spPr>
          <a:xfrm>
            <a:off x="10461071" y="184825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6" name="Google Shape;111;p3">
            <a:extLst>
              <a:ext uri="{FF2B5EF4-FFF2-40B4-BE49-F238E27FC236}">
                <a16:creationId xmlns:a16="http://schemas.microsoft.com/office/drawing/2014/main" id="{7520C9F4-6B48-49E8-BFE9-0C98E8C48223}"/>
              </a:ext>
            </a:extLst>
          </p:cNvPr>
          <p:cNvSpPr txBox="1"/>
          <p:nvPr/>
        </p:nvSpPr>
        <p:spPr>
          <a:xfrm>
            <a:off x="10461071" y="3358738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7" name="Google Shape;111;p3">
            <a:extLst>
              <a:ext uri="{FF2B5EF4-FFF2-40B4-BE49-F238E27FC236}">
                <a16:creationId xmlns:a16="http://schemas.microsoft.com/office/drawing/2014/main" id="{A9E74EC5-E311-493E-B609-89FB489F6143}"/>
              </a:ext>
            </a:extLst>
          </p:cNvPr>
          <p:cNvSpPr txBox="1"/>
          <p:nvPr/>
        </p:nvSpPr>
        <p:spPr>
          <a:xfrm>
            <a:off x="10461071" y="451516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16PX</a:t>
            </a:r>
            <a:endParaRPr lang="pt-BR" b="1" u="none" strike="noStrike" cap="none" dirty="0">
              <a:solidFill>
                <a:srgbClr val="013D2F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111;p3">
            <a:extLst>
              <a:ext uri="{FF2B5EF4-FFF2-40B4-BE49-F238E27FC236}">
                <a16:creationId xmlns:a16="http://schemas.microsoft.com/office/drawing/2014/main" id="{675F755E-6657-4665-866B-AE2F68ECDC86}"/>
              </a:ext>
            </a:extLst>
          </p:cNvPr>
          <p:cNvSpPr txBox="1"/>
          <p:nvPr/>
        </p:nvSpPr>
        <p:spPr>
          <a:xfrm>
            <a:off x="948383" y="1432285"/>
            <a:ext cx="4046211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Fonte usada: </a:t>
            </a:r>
            <a:r>
              <a:rPr lang="pt-BR" b="1" u="none" strike="noStrike" cap="none" dirty="0" err="1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Myriad</a:t>
            </a: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Pro</a:t>
            </a:r>
            <a:b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(já incorporada neste arquivo)</a:t>
            </a:r>
          </a:p>
        </p:txBody>
      </p:sp>
    </p:spTree>
    <p:extLst>
      <p:ext uri="{BB962C8B-B14F-4D97-AF65-F5344CB8AC3E}">
        <p14:creationId xmlns:p14="http://schemas.microsoft.com/office/powerpoint/2010/main" val="3694526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2AC5B1C-F1F4-2714-1BA8-B3F7B6EAEE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7B23CA8E-5CDB-D38E-6963-31F9A37FB439}"/>
              </a:ext>
            </a:extLst>
          </p:cNvPr>
          <p:cNvGrpSpPr/>
          <p:nvPr/>
        </p:nvGrpSpPr>
        <p:grpSpPr>
          <a:xfrm>
            <a:off x="2401092" y="3151086"/>
            <a:ext cx="7389816" cy="915716"/>
            <a:chOff x="1916994" y="4744385"/>
            <a:chExt cx="7389816" cy="915716"/>
          </a:xfrm>
        </p:grpSpPr>
        <p:sp>
          <p:nvSpPr>
            <p:cNvPr id="3" name="Google Shape;108;p3">
              <a:extLst>
                <a:ext uri="{FF2B5EF4-FFF2-40B4-BE49-F238E27FC236}">
                  <a16:creationId xmlns:a16="http://schemas.microsoft.com/office/drawing/2014/main" id="{C22A36F3-6EF0-CAAA-F9C6-A5E1C56828A1}"/>
                </a:ext>
              </a:extLst>
            </p:cNvPr>
            <p:cNvSpPr txBox="1"/>
            <p:nvPr/>
          </p:nvSpPr>
          <p:spPr>
            <a:xfrm>
              <a:off x="1916994" y="5075366"/>
              <a:ext cx="7389816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4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Destaques textuais</a:t>
              </a:r>
            </a:p>
          </p:txBody>
        </p:sp>
        <p:sp>
          <p:nvSpPr>
            <p:cNvPr id="7" name="Google Shape;111;p3">
              <a:extLst>
                <a:ext uri="{FF2B5EF4-FFF2-40B4-BE49-F238E27FC236}">
                  <a16:creationId xmlns:a16="http://schemas.microsoft.com/office/drawing/2014/main" id="{A1956014-F3CB-2D13-151D-D0B15287DA28}"/>
                </a:ext>
              </a:extLst>
            </p:cNvPr>
            <p:cNvSpPr txBox="1"/>
            <p:nvPr/>
          </p:nvSpPr>
          <p:spPr>
            <a:xfrm>
              <a:off x="4511174" y="4744385"/>
              <a:ext cx="2201456" cy="4801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sz="2400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026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5;p3">
            <a:extLst>
              <a:ext uri="{FF2B5EF4-FFF2-40B4-BE49-F238E27FC236}">
                <a16:creationId xmlns:a16="http://schemas.microsoft.com/office/drawing/2014/main" id="{4363562B-0563-4685-B148-528BEB6B6C84}"/>
              </a:ext>
            </a:extLst>
          </p:cNvPr>
          <p:cNvSpPr/>
          <p:nvPr/>
        </p:nvSpPr>
        <p:spPr>
          <a:xfrm>
            <a:off x="1984744" y="2772095"/>
            <a:ext cx="2426924" cy="313800"/>
          </a:xfrm>
          <a:prstGeom prst="roundRect">
            <a:avLst>
              <a:gd name="adj" fmla="val 0"/>
            </a:avLst>
          </a:prstGeom>
          <a:solidFill>
            <a:srgbClr val="C8A05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6;p3">
            <a:extLst>
              <a:ext uri="{FF2B5EF4-FFF2-40B4-BE49-F238E27FC236}">
                <a16:creationId xmlns:a16="http://schemas.microsoft.com/office/drawing/2014/main" id="{08B30FA2-E41A-4642-9D43-E1B23FDAF348}"/>
              </a:ext>
            </a:extLst>
          </p:cNvPr>
          <p:cNvSpPr txBox="1"/>
          <p:nvPr/>
        </p:nvSpPr>
        <p:spPr>
          <a:xfrm>
            <a:off x="2027631" y="2784123"/>
            <a:ext cx="2426924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Myanmar Text" panose="020B0502040204020203" pitchFamily="34" charset="0"/>
                <a:sym typeface="Open Sans"/>
              </a:rPr>
              <a:t>Palavras importantes</a:t>
            </a:r>
            <a:endParaRPr lang="pt-BR" dirty="0">
              <a:solidFill>
                <a:srgbClr val="013D2F"/>
              </a:solidFill>
              <a:latin typeface="Myriad Pro" panose="020B0503030403020204" pitchFamily="34" charset="0"/>
              <a:cs typeface="Myanmar Text" panose="020B0502040204020203" pitchFamily="34" charset="0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FF1657F-C1DC-4B11-BB24-7EAC24BAEF31}"/>
              </a:ext>
            </a:extLst>
          </p:cNvPr>
          <p:cNvSpPr txBox="1"/>
          <p:nvPr/>
        </p:nvSpPr>
        <p:spPr>
          <a:xfrm>
            <a:off x="2381281" y="3234271"/>
            <a:ext cx="2835440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Pontuações</a:t>
            </a:r>
            <a: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b="1" u="none" strike="noStrike" cap="none" dirty="0">
                <a:solidFill>
                  <a:srgbClr val="C8A058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tópicos</a:t>
            </a:r>
          </a:p>
        </p:txBody>
      </p:sp>
      <p:sp>
        <p:nvSpPr>
          <p:cNvPr id="8" name="Google Shape;225;g1015a85fc87_0_81">
            <a:extLst>
              <a:ext uri="{FF2B5EF4-FFF2-40B4-BE49-F238E27FC236}">
                <a16:creationId xmlns:a16="http://schemas.microsoft.com/office/drawing/2014/main" id="{8EB08A3E-D186-4EB3-905B-ECD1AAA8B0F6}"/>
              </a:ext>
            </a:extLst>
          </p:cNvPr>
          <p:cNvSpPr/>
          <p:nvPr/>
        </p:nvSpPr>
        <p:spPr>
          <a:xfrm>
            <a:off x="5978886" y="2353450"/>
            <a:ext cx="3521730" cy="895531"/>
          </a:xfrm>
          <a:prstGeom prst="roundRect">
            <a:avLst>
              <a:gd name="adj" fmla="val 6110"/>
            </a:avLst>
          </a:prstGeom>
          <a:solidFill>
            <a:srgbClr val="013D2F"/>
          </a:solidFill>
          <a:ln w="19050" cap="flat" cmpd="sng">
            <a:solidFill>
              <a:srgbClr val="C8A0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156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16;p3">
            <a:extLst>
              <a:ext uri="{FF2B5EF4-FFF2-40B4-BE49-F238E27FC236}">
                <a16:creationId xmlns:a16="http://schemas.microsoft.com/office/drawing/2014/main" id="{3461099F-6CBC-4697-9FF7-6204F9CDB58B}"/>
              </a:ext>
            </a:extLst>
          </p:cNvPr>
          <p:cNvSpPr txBox="1"/>
          <p:nvPr/>
        </p:nvSpPr>
        <p:spPr>
          <a:xfrm>
            <a:off x="6277807" y="2533469"/>
            <a:ext cx="304728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claras</a:t>
            </a:r>
            <a:endParaRPr lang="pt-BR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Google Shape;289;g101222655cb_0_29">
            <a:extLst>
              <a:ext uri="{FF2B5EF4-FFF2-40B4-BE49-F238E27FC236}">
                <a16:creationId xmlns:a16="http://schemas.microsoft.com/office/drawing/2014/main" id="{A9EB51F5-72F4-4E2E-AEBE-B8E706EF3DB5}"/>
              </a:ext>
            </a:extLst>
          </p:cNvPr>
          <p:cNvSpPr/>
          <p:nvPr/>
        </p:nvSpPr>
        <p:spPr>
          <a:xfrm>
            <a:off x="5978886" y="3429000"/>
            <a:ext cx="2963778" cy="994003"/>
          </a:xfrm>
          <a:prstGeom prst="roundRect">
            <a:avLst>
              <a:gd name="adj" fmla="val 10034"/>
            </a:avLst>
          </a:prstGeom>
          <a:noFill/>
          <a:ln w="19050" cap="flat" cmpd="sng">
            <a:solidFill>
              <a:srgbClr val="CDAF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6;p3">
            <a:extLst>
              <a:ext uri="{FF2B5EF4-FFF2-40B4-BE49-F238E27FC236}">
                <a16:creationId xmlns:a16="http://schemas.microsoft.com/office/drawing/2014/main" id="{9D43BBD2-6CFE-43E8-94C2-911BD93F466A}"/>
              </a:ext>
            </a:extLst>
          </p:cNvPr>
          <p:cNvSpPr txBox="1"/>
          <p:nvPr/>
        </p:nvSpPr>
        <p:spPr>
          <a:xfrm>
            <a:off x="6216106" y="3571387"/>
            <a:ext cx="304728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8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escuras</a:t>
            </a:r>
            <a:b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1400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*O texto deve ser claro</a:t>
            </a:r>
            <a:endParaRPr dirty="0">
              <a:solidFill>
                <a:srgbClr val="015641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EF2E3C65-0F4B-FD11-4582-5A57739EB784}"/>
              </a:ext>
            </a:extLst>
          </p:cNvPr>
          <p:cNvSpPr/>
          <p:nvPr/>
        </p:nvSpPr>
        <p:spPr>
          <a:xfrm>
            <a:off x="1984744" y="3331287"/>
            <a:ext cx="178646" cy="178646"/>
          </a:xfrm>
          <a:prstGeom prst="ellipse">
            <a:avLst/>
          </a:prstGeom>
          <a:solidFill>
            <a:srgbClr val="C8A058"/>
          </a:solidFill>
          <a:ln>
            <a:solidFill>
              <a:srgbClr val="013D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D297055-317F-6F4B-4224-9DF2EBFD2970}"/>
              </a:ext>
            </a:extLst>
          </p:cNvPr>
          <p:cNvSpPr/>
          <p:nvPr/>
        </p:nvSpPr>
        <p:spPr>
          <a:xfrm>
            <a:off x="2228998" y="3331287"/>
            <a:ext cx="178646" cy="178646"/>
          </a:xfrm>
          <a:prstGeom prst="ellipse">
            <a:avLst/>
          </a:prstGeom>
          <a:solidFill>
            <a:srgbClr val="013D2F"/>
          </a:solidFill>
          <a:ln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3727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B7E2631-7B9B-54C7-B64D-C9E7D4E22C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5046117" y="3136632"/>
            <a:ext cx="2099767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995272" y="2864375"/>
            <a:ext cx="2201456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2473755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DE7496F-7149-40AF-84D6-5124734AA6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5" cy="6857998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2843017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504427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67539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" t="751"/>
          <a:stretch/>
        </p:blipFill>
        <p:spPr>
          <a:xfrm>
            <a:off x="0" y="0"/>
            <a:ext cx="12191998" cy="6857998"/>
          </a:xfrm>
          <a:prstGeom prst="rect">
            <a:avLst/>
          </a:prstGeom>
        </p:spPr>
      </p:pic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35BB672E-948B-1A21-BF19-697837588150}"/>
              </a:ext>
            </a:extLst>
          </p:cNvPr>
          <p:cNvSpPr txBox="1"/>
          <p:nvPr/>
        </p:nvSpPr>
        <p:spPr>
          <a:xfrm>
            <a:off x="1061346" y="3119854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1;p3">
            <a:extLst>
              <a:ext uri="{FF2B5EF4-FFF2-40B4-BE49-F238E27FC236}">
                <a16:creationId xmlns:a16="http://schemas.microsoft.com/office/drawing/2014/main" id="{9C374BEC-EBF2-74B6-4EAD-9EBF7DB379E0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901298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DE32476-249B-BB0E-B2B3-B117FE222F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738D8126-E83B-CD45-F495-B8536365ED8E}"/>
              </a:ext>
            </a:extLst>
          </p:cNvPr>
          <p:cNvGrpSpPr/>
          <p:nvPr/>
        </p:nvGrpSpPr>
        <p:grpSpPr>
          <a:xfrm>
            <a:off x="4995272" y="3074977"/>
            <a:ext cx="2201456" cy="1029347"/>
            <a:chOff x="3081599" y="3880320"/>
            <a:chExt cx="2201456" cy="1029347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F47ECFEB-82D9-78FA-2C16-BA6B47546E03}"/>
                </a:ext>
              </a:extLst>
            </p:cNvPr>
            <p:cNvSpPr txBox="1"/>
            <p:nvPr/>
          </p:nvSpPr>
          <p:spPr>
            <a:xfrm>
              <a:off x="3132444" y="4152577"/>
              <a:ext cx="2099767" cy="7570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5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Cores</a:t>
              </a:r>
              <a:endParaRPr lang="pt-BR" sz="5400" b="0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7A9AD156-5FEF-19A1-F8B6-D6BC088D3832}"/>
                </a:ext>
              </a:extLst>
            </p:cNvPr>
            <p:cNvSpPr txBox="1"/>
            <p:nvPr/>
          </p:nvSpPr>
          <p:spPr>
            <a:xfrm>
              <a:off x="3081599" y="3880320"/>
              <a:ext cx="2201456" cy="4062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3293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9"/>
          </a:xfrm>
          <a:prstGeom prst="rect">
            <a:avLst/>
          </a:prstGeom>
        </p:spPr>
      </p:pic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B42F2D17-9FBC-D5EA-4BAF-01E824FEC860}"/>
              </a:ext>
            </a:extLst>
          </p:cNvPr>
          <p:cNvSpPr txBox="1"/>
          <p:nvPr/>
        </p:nvSpPr>
        <p:spPr>
          <a:xfrm>
            <a:off x="1061346" y="3119854"/>
            <a:ext cx="5540790" cy="142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Qualidade operacional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1;p3">
            <a:extLst>
              <a:ext uri="{FF2B5EF4-FFF2-40B4-BE49-F238E27FC236}">
                <a16:creationId xmlns:a16="http://schemas.microsoft.com/office/drawing/2014/main" id="{17178008-9F31-C506-48BF-3C140E45526E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735193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Trigo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38386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Sorgo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79613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Aveia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012954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511E1F-F8D1-3021-E009-5C0C951BA3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6A33F35-45D1-A904-35FD-8C805BFE7647}"/>
              </a:ext>
            </a:extLst>
          </p:cNvPr>
          <p:cNvSpPr txBox="1"/>
          <p:nvPr/>
        </p:nvSpPr>
        <p:spPr>
          <a:xfrm>
            <a:off x="1061346" y="3119854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Sustentabilidade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A5550FF2-45A3-2A97-5DCA-A87AEE2E4112}"/>
              </a:ext>
            </a:extLst>
          </p:cNvPr>
          <p:cNvSpPr txBox="1"/>
          <p:nvPr/>
        </p:nvSpPr>
        <p:spPr>
          <a:xfrm>
            <a:off x="1061346" y="2781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8556033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33D31B2-6223-4A84-977B-82F63491BA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99E614BB-0DAC-EA6A-03CC-1D1AC6F79E58}"/>
              </a:ext>
            </a:extLst>
          </p:cNvPr>
          <p:cNvSpPr txBox="1"/>
          <p:nvPr/>
        </p:nvSpPr>
        <p:spPr>
          <a:xfrm>
            <a:off x="1230808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Cafeicultura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755A728F-5333-715A-5C3A-E136A193F771}"/>
              </a:ext>
            </a:extLst>
          </p:cNvPr>
          <p:cNvSpPr txBox="1"/>
          <p:nvPr/>
        </p:nvSpPr>
        <p:spPr>
          <a:xfrm>
            <a:off x="1314698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578092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EBDA1B-2257-4CA7-A286-235D01F45C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4FB08FE-87E5-AF6D-7FA2-14663308C7FE}"/>
              </a:ext>
            </a:extLst>
          </p:cNvPr>
          <p:cNvSpPr txBox="1"/>
          <p:nvPr/>
        </p:nvSpPr>
        <p:spPr>
          <a:xfrm>
            <a:off x="1230808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Cafeicultura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Google Shape;111;p3">
            <a:extLst>
              <a:ext uri="{FF2B5EF4-FFF2-40B4-BE49-F238E27FC236}">
                <a16:creationId xmlns:a16="http://schemas.microsoft.com/office/drawing/2014/main" id="{F13094D5-9B83-BDEC-10D0-ADD7789070BB}"/>
              </a:ext>
            </a:extLst>
          </p:cNvPr>
          <p:cNvSpPr txBox="1"/>
          <p:nvPr/>
        </p:nvSpPr>
        <p:spPr>
          <a:xfrm>
            <a:off x="1314698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8565798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9FB2D7-0411-49CB-A669-BB18BFD7D0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5A930211-8F62-70F9-F0D7-365C1A75CCBB}"/>
              </a:ext>
            </a:extLst>
          </p:cNvPr>
          <p:cNvSpPr txBox="1"/>
          <p:nvPr/>
        </p:nvSpPr>
        <p:spPr>
          <a:xfrm>
            <a:off x="1557979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Contas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D4AEBC75-4B47-6FF5-75AD-55B3F8D6285B}"/>
              </a:ext>
            </a:extLst>
          </p:cNvPr>
          <p:cNvSpPr txBox="1"/>
          <p:nvPr/>
        </p:nvSpPr>
        <p:spPr>
          <a:xfrm>
            <a:off x="1641869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374725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74437F-BE32-47A6-B34A-A83DA7C220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9E2EF6EA-7077-BD6A-51CF-FDE59A78A998}"/>
              </a:ext>
            </a:extLst>
          </p:cNvPr>
          <p:cNvSpPr txBox="1"/>
          <p:nvPr/>
        </p:nvSpPr>
        <p:spPr>
          <a:xfrm>
            <a:off x="1557979" y="3226689"/>
            <a:ext cx="5540790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Consultoria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218D5D38-558F-C3EE-FB2F-CA8BA4E5AB6B}"/>
              </a:ext>
            </a:extLst>
          </p:cNvPr>
          <p:cNvSpPr txBox="1"/>
          <p:nvPr/>
        </p:nvSpPr>
        <p:spPr>
          <a:xfrm>
            <a:off x="1641869" y="2888099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4208102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E74A6E4-C699-4880-8675-6DE22F534E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297ED0E0-CA7D-9569-24B0-92B9B982BB67}"/>
              </a:ext>
            </a:extLst>
          </p:cNvPr>
          <p:cNvSpPr txBox="1"/>
          <p:nvPr/>
        </p:nvSpPr>
        <p:spPr>
          <a:xfrm>
            <a:off x="1801260" y="3100854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corte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1F385C5D-3C0C-9EC7-1760-751A9BA2D957}"/>
              </a:ext>
            </a:extLst>
          </p:cNvPr>
          <p:cNvSpPr txBox="1"/>
          <p:nvPr/>
        </p:nvSpPr>
        <p:spPr>
          <a:xfrm>
            <a:off x="1885150" y="2762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874305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B61D7E7-A2B5-42E9-A11A-B1F5838FB733}"/>
              </a:ext>
            </a:extLst>
          </p:cNvPr>
          <p:cNvSpPr/>
          <p:nvPr/>
        </p:nvSpPr>
        <p:spPr>
          <a:xfrm>
            <a:off x="4299259" y="928952"/>
            <a:ext cx="1219200" cy="1219200"/>
          </a:xfrm>
          <a:prstGeom prst="rect">
            <a:avLst/>
          </a:prstGeom>
          <a:solidFill>
            <a:srgbClr val="013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72D1D"/>
              </a:solidFill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604A4AA-5B55-494C-A443-70AD788B8CC4}"/>
              </a:ext>
            </a:extLst>
          </p:cNvPr>
          <p:cNvSpPr/>
          <p:nvPr/>
        </p:nvSpPr>
        <p:spPr>
          <a:xfrm>
            <a:off x="4299259" y="2519081"/>
            <a:ext cx="1219200" cy="1219200"/>
          </a:xfrm>
          <a:prstGeom prst="rect">
            <a:avLst/>
          </a:prstGeom>
          <a:solidFill>
            <a:srgbClr val="B38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5036CF1-DC75-4F60-9C62-5C73C912D17C}"/>
              </a:ext>
            </a:extLst>
          </p:cNvPr>
          <p:cNvSpPr/>
          <p:nvPr/>
        </p:nvSpPr>
        <p:spPr>
          <a:xfrm>
            <a:off x="4299259" y="4109210"/>
            <a:ext cx="1219200" cy="1219200"/>
          </a:xfrm>
          <a:prstGeom prst="rect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111;p3">
            <a:extLst>
              <a:ext uri="{FF2B5EF4-FFF2-40B4-BE49-F238E27FC236}">
                <a16:creationId xmlns:a16="http://schemas.microsoft.com/office/drawing/2014/main" id="{7E60AF16-0678-48E6-8265-D3FA7A68B7FF}"/>
              </a:ext>
            </a:extLst>
          </p:cNvPr>
          <p:cNvSpPr txBox="1"/>
          <p:nvPr/>
        </p:nvSpPr>
        <p:spPr>
          <a:xfrm>
            <a:off x="5594207" y="1113836"/>
            <a:ext cx="2192850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e títulos gerais em áreas claras</a:t>
            </a:r>
          </a:p>
        </p:txBody>
      </p:sp>
      <p:sp>
        <p:nvSpPr>
          <p:cNvPr id="16" name="Google Shape;111;p3">
            <a:extLst>
              <a:ext uri="{FF2B5EF4-FFF2-40B4-BE49-F238E27FC236}">
                <a16:creationId xmlns:a16="http://schemas.microsoft.com/office/drawing/2014/main" id="{D4DE0FEA-4757-4999-A82B-24F375FA8995}"/>
              </a:ext>
            </a:extLst>
          </p:cNvPr>
          <p:cNvSpPr txBox="1"/>
          <p:nvPr/>
        </p:nvSpPr>
        <p:spPr>
          <a:xfrm>
            <a:off x="5594207" y="2703964"/>
            <a:ext cx="1939108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claras</a:t>
            </a:r>
          </a:p>
        </p:txBody>
      </p:sp>
      <p:sp>
        <p:nvSpPr>
          <p:cNvPr id="17" name="Google Shape;111;p3">
            <a:extLst>
              <a:ext uri="{FF2B5EF4-FFF2-40B4-BE49-F238E27FC236}">
                <a16:creationId xmlns:a16="http://schemas.microsoft.com/office/drawing/2014/main" id="{2F9BD014-DBBD-43A1-A63F-C838F58E9740}"/>
              </a:ext>
            </a:extLst>
          </p:cNvPr>
          <p:cNvSpPr txBox="1"/>
          <p:nvPr/>
        </p:nvSpPr>
        <p:spPr>
          <a:xfrm>
            <a:off x="5594207" y="4294092"/>
            <a:ext cx="1939108" cy="84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3D2F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escuras</a:t>
            </a:r>
          </a:p>
        </p:txBody>
      </p:sp>
    </p:spTree>
    <p:extLst>
      <p:ext uri="{BB962C8B-B14F-4D97-AF65-F5344CB8AC3E}">
        <p14:creationId xmlns:p14="http://schemas.microsoft.com/office/powerpoint/2010/main" val="23175709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4E5DB8-7E22-4F00-B3F0-9ABCC38C2AD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78B8C2F-348F-8864-FDC0-C14CD973D171}"/>
              </a:ext>
            </a:extLst>
          </p:cNvPr>
          <p:cNvSpPr txBox="1"/>
          <p:nvPr/>
        </p:nvSpPr>
        <p:spPr>
          <a:xfrm>
            <a:off x="1801260" y="3100854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corte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629B6A1D-4E61-F231-2380-2FDB4997FAC3}"/>
              </a:ext>
            </a:extLst>
          </p:cNvPr>
          <p:cNvSpPr txBox="1"/>
          <p:nvPr/>
        </p:nvSpPr>
        <p:spPr>
          <a:xfrm>
            <a:off x="1885150" y="2762264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842080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E7A7A1-054E-41A0-9097-290E2C437C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F3E6962D-4383-FCD0-CC78-3B926114C90D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Rehagro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5EC69CD7-1219-66FD-AF59-066403822AF3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085750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A0E851D-3A45-44B7-AF2A-A2BD615E97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B0776A4-4EA7-08F4-C99A-340BBD633EF3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Gráficos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B26635E-1A37-A205-1B8C-6A3F5E294F09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13331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27473B8-FC19-4817-B250-CA81A89D19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845802BE-224F-D291-BD4A-CA46CD123229}"/>
              </a:ext>
            </a:extLst>
          </p:cNvPr>
          <p:cNvSpPr txBox="1"/>
          <p:nvPr/>
        </p:nvSpPr>
        <p:spPr>
          <a:xfrm>
            <a:off x="1801260" y="3243467"/>
            <a:ext cx="301402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Gráficos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34111BBB-879C-91B7-81D1-16894FEE0299}"/>
              </a:ext>
            </a:extLst>
          </p:cNvPr>
          <p:cNvSpPr txBox="1"/>
          <p:nvPr/>
        </p:nvSpPr>
        <p:spPr>
          <a:xfrm>
            <a:off x="1843205" y="2896488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039156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138BA0-9594-4A87-8DCF-ED309D031F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7E42AFEE-C734-6E11-C03D-F1CB90885EA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575F3B60-23F8-25CB-8D92-54C7EADC8076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6179686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63C1EA-9BDD-4075-825B-F2D1F83689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0F9287B7-F390-209F-C219-383E6550455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A00236A-BF11-C14B-AA2F-00D1386CD3A5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41376716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63C1EA-9BDD-4075-825B-F2D1F83689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0F9287B7-F390-209F-C219-383E65504559}"/>
              </a:ext>
            </a:extLst>
          </p:cNvPr>
          <p:cNvSpPr txBox="1"/>
          <p:nvPr/>
        </p:nvSpPr>
        <p:spPr>
          <a:xfrm>
            <a:off x="1801260" y="3142799"/>
            <a:ext cx="3014021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Pecuária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Leiteira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A00236A-BF11-C14B-AA2F-00D1386CD3A5}"/>
              </a:ext>
            </a:extLst>
          </p:cNvPr>
          <p:cNvSpPr txBox="1"/>
          <p:nvPr/>
        </p:nvSpPr>
        <p:spPr>
          <a:xfrm>
            <a:off x="1843205" y="2795820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4066497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977F68-ACDB-4E47-9FAD-3D36F0E518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B34E6636-D874-646E-11A1-1DED3C8622A3}"/>
              </a:ext>
            </a:extLst>
          </p:cNvPr>
          <p:cNvSpPr txBox="1"/>
          <p:nvPr/>
        </p:nvSpPr>
        <p:spPr>
          <a:xfrm>
            <a:off x="1801260" y="3100854"/>
            <a:ext cx="3282468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 do Milho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E02D2F30-1CCC-BDA1-72C7-7161D1727DB9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6600302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B8209C-8521-4E8F-B648-13586D7437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310C596B-DC2A-C2B2-A24E-E9B7E0B720BC}"/>
              </a:ext>
            </a:extLst>
          </p:cNvPr>
          <p:cNvSpPr txBox="1"/>
          <p:nvPr/>
        </p:nvSpPr>
        <p:spPr>
          <a:xfrm>
            <a:off x="1801260" y="3100854"/>
            <a:ext cx="3282468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 do Milho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48321BE8-3419-78C5-EB8E-97B21FF57768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558271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7854B1-095F-4E97-8976-7EEF07FB41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44B036D0-5FA9-78EC-C02C-B55F98C6458B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Gestão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Pessoas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62F05621-E2EC-7376-9121-21810F7E63A7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716776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8B1DE27-77EF-3126-A7C9-55F391A09B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0DD577F-A883-1EEA-EBAB-2CACB9AC3728}"/>
              </a:ext>
            </a:extLst>
          </p:cNvPr>
          <p:cNvGrpSpPr/>
          <p:nvPr/>
        </p:nvGrpSpPr>
        <p:grpSpPr>
          <a:xfrm>
            <a:off x="4983435" y="2914326"/>
            <a:ext cx="2201456" cy="1029347"/>
            <a:chOff x="3081599" y="3880320"/>
            <a:chExt cx="2201456" cy="1029347"/>
          </a:xfrm>
        </p:grpSpPr>
        <p:sp>
          <p:nvSpPr>
            <p:cNvPr id="7" name="Google Shape;108;p3">
              <a:extLst>
                <a:ext uri="{FF2B5EF4-FFF2-40B4-BE49-F238E27FC236}">
                  <a16:creationId xmlns:a16="http://schemas.microsoft.com/office/drawing/2014/main" id="{96F7EF8F-0AF9-03D3-0CDE-CC1555DE248B}"/>
                </a:ext>
              </a:extLst>
            </p:cNvPr>
            <p:cNvSpPr txBox="1"/>
            <p:nvPr/>
          </p:nvSpPr>
          <p:spPr>
            <a:xfrm>
              <a:off x="3132444" y="4152577"/>
              <a:ext cx="2099767" cy="7570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pt-BR" sz="5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Icons</a:t>
              </a:r>
              <a:endParaRPr lang="pt-BR" sz="5400" b="0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11;p3">
              <a:extLst>
                <a:ext uri="{FF2B5EF4-FFF2-40B4-BE49-F238E27FC236}">
                  <a16:creationId xmlns:a16="http://schemas.microsoft.com/office/drawing/2014/main" id="{93AFBD99-D17F-39C4-0438-64E373FEC204}"/>
                </a:ext>
              </a:extLst>
            </p:cNvPr>
            <p:cNvSpPr txBox="1"/>
            <p:nvPr/>
          </p:nvSpPr>
          <p:spPr>
            <a:xfrm>
              <a:off x="3081599" y="3880320"/>
              <a:ext cx="2201456" cy="4062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pt-BR" u="none" strike="noStrike" cap="none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Padrões de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78308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A6244B-B0C7-437A-BADF-27FAB25CBC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9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2E22251A-2074-10D4-E96D-17DD8AADE9EE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Gestão</a:t>
            </a:r>
            <a:b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Pessoas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535BB3C-E092-B14D-863F-9E2323DB3595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2719958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1D6E8EE-CDB2-48C9-A4C0-E301C6E985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6C755784-47A5-16D6-90D4-F069E4ED9D11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Feijão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B2A8D28F-3307-0B40-E617-2DF79A8C6CB6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17864054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7D6204-EFBC-43C9-8ABE-72C688C643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41F756DE-6970-032B-5527-5076B80BEAF8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 Soja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E59E7A6F-35BC-AAC4-80B1-9D256AA64CCE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32563429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94CDBA-5B56-497A-B265-38BB13B71E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8E5AADD1-5A7D-37EA-8123-3B349B4CF87C}"/>
              </a:ext>
            </a:extLst>
          </p:cNvPr>
          <p:cNvSpPr txBox="1"/>
          <p:nvPr/>
        </p:nvSpPr>
        <p:spPr>
          <a:xfrm>
            <a:off x="1801259" y="3100854"/>
            <a:ext cx="3911643" cy="1255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Cultura</a:t>
            </a:r>
          </a:p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u="none" strike="noStrike" cap="none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 Soja</a:t>
            </a:r>
            <a:endParaRPr lang="pt-BR" sz="5400" b="0" u="none" strike="noStrike" cap="none" dirty="0">
              <a:solidFill>
                <a:srgbClr val="CDAF69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FA5B8856-5ABA-1474-EE65-17B74BFA6C4F}"/>
              </a:ext>
            </a:extLst>
          </p:cNvPr>
          <p:cNvSpPr txBox="1"/>
          <p:nvPr/>
        </p:nvSpPr>
        <p:spPr>
          <a:xfrm>
            <a:off x="1843205" y="2753875"/>
            <a:ext cx="2201456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0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</a:p>
        </p:txBody>
      </p:sp>
    </p:spTree>
    <p:extLst>
      <p:ext uri="{BB962C8B-B14F-4D97-AF65-F5344CB8AC3E}">
        <p14:creationId xmlns:p14="http://schemas.microsoft.com/office/powerpoint/2010/main" val="29682089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AEA7341-6F76-4203-DC85-32FA00794E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15670" cy="6871315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43F8D92-76F1-71B0-7442-B9B9070F449C}"/>
              </a:ext>
            </a:extLst>
          </p:cNvPr>
          <p:cNvSpPr txBox="1"/>
          <p:nvPr/>
        </p:nvSpPr>
        <p:spPr>
          <a:xfrm>
            <a:off x="3734752" y="3904129"/>
            <a:ext cx="47224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>
                <a:solidFill>
                  <a:srgbClr val="CDAF69"/>
                </a:solidFill>
                <a:latin typeface="Myriad Pro" panose="020B0503030403020204" pitchFamily="34" charset="0"/>
              </a:rPr>
              <a:t>Referência em educação para o agronegócio</a:t>
            </a:r>
            <a:endParaRPr lang="pt-BR" sz="2800" dirty="0">
              <a:solidFill>
                <a:srgbClr val="CDAF69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78B58BD-E018-602D-904E-96D32CE3E6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727" y="2238850"/>
            <a:ext cx="4842541" cy="119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51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B607328-E732-479F-A3EF-9EA510D6DA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1341908"/>
            <a:ext cx="605934" cy="60593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3E10105-C7F3-488B-ACE5-D7ADD6706D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9731" y="432824"/>
            <a:ext cx="605934" cy="60593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DE0B1E2-2D75-4486-A283-F2C19C67BB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2282649"/>
            <a:ext cx="605934" cy="60593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7C34B79-2F4C-40D8-8C6F-15B5360166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0415" y="4157015"/>
            <a:ext cx="615249" cy="61524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FDA61ED-E15A-4FFF-814B-79B8EB942DC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9524" y="3243571"/>
            <a:ext cx="546347" cy="5463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71F57CA-9A50-4F20-B758-30B4BA60851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14911" y="5104042"/>
            <a:ext cx="605934" cy="605934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1A33D0F-77BF-418C-A042-63BDAA52308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7699" y="4157016"/>
            <a:ext cx="605934" cy="605934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18ED6FE-80B6-4BD5-AF3C-0BB1920FC80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2" y="3243571"/>
            <a:ext cx="605934" cy="60593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4EFB87BA-94E9-4C0B-A68A-F5538938165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22" y="5366477"/>
            <a:ext cx="646466" cy="64646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0BE970D-1A2A-4001-8D2F-9F77A1C06B1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1509" y="2262412"/>
            <a:ext cx="673649" cy="673649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3FE9CFE-84D0-42BD-88BB-2DE29754F7B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3939" y="1307416"/>
            <a:ext cx="605934" cy="605934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C92454E9-8A2C-494A-A17A-9077FB267BC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2603" y="471650"/>
            <a:ext cx="530550" cy="530550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650FEADD-CC66-4032-A0BE-D78513295B2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5195337"/>
            <a:ext cx="605933" cy="60593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EE860754-3F37-4B91-B3F3-76A601CB9F0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4982" y="4246027"/>
            <a:ext cx="605934" cy="60593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C01E2983-906B-4B80-AADA-880DA6B3E89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3299673"/>
            <a:ext cx="605934" cy="60593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6373CC1-026C-41CF-A9D7-1C71B4BC8EA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2315236"/>
            <a:ext cx="605934" cy="60593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42963760-0584-4C7B-BC28-74930C31CB8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1377626"/>
            <a:ext cx="605934" cy="60593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BCD4B34-DB9D-4169-A291-E97E9E3CF5D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440016"/>
            <a:ext cx="605934" cy="60593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FB68DABD-5D53-4FD0-98B9-B2E50A9DE8C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7579" y="5192462"/>
            <a:ext cx="624936" cy="624936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109AC57D-61D1-425E-B7C5-DD5D0E51353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4353603"/>
            <a:ext cx="700335" cy="70033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41FD324-6E05-4AA3-8BE2-417B22688AB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0240" y="4249767"/>
            <a:ext cx="605934" cy="60593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A3E2234C-74F9-47EC-BCA4-4F23894A686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3360613"/>
            <a:ext cx="732741" cy="73274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9702BBB6-6BC0-465A-BC58-2867FF2EDA4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3818" y="3247382"/>
            <a:ext cx="722356" cy="722356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5D5F8FC-9E9F-41CF-95A8-14C631B38C9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8923" y="2291356"/>
            <a:ext cx="722357" cy="722357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2A0526A7-46E1-4784-A613-D1B40C5B1C5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1321642"/>
            <a:ext cx="646466" cy="646466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5C97368A-3326-43D0-8A6A-A2A83E16DE5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440016"/>
            <a:ext cx="646466" cy="646466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03EC1A5E-7A38-408E-8D7A-88318AD01B3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0" y="5267480"/>
            <a:ext cx="534974" cy="534974"/>
          </a:xfrm>
          <a:prstGeom prst="rect">
            <a:avLst/>
          </a:prstGeom>
        </p:spPr>
      </p:pic>
      <p:pic>
        <p:nvPicPr>
          <p:cNvPr id="63" name="Imagem 62" descr="Uma imagem contendo cabide, clipe, luz, elefante&#10;&#10;Descrição gerada automaticamente">
            <a:extLst>
              <a:ext uri="{FF2B5EF4-FFF2-40B4-BE49-F238E27FC236}">
                <a16:creationId xmlns:a16="http://schemas.microsoft.com/office/drawing/2014/main" id="{762F3B54-00FB-4DEB-804D-AD20AC54AD74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59" y="3184353"/>
            <a:ext cx="63030" cy="63030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61E36CB5-C1AD-4CD7-BDF6-89368AC931E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4981" y="4350406"/>
            <a:ext cx="605934" cy="605934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DE8D8B2D-3B2E-4C43-A9F7-08A4039E1EEF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66" y="3321815"/>
            <a:ext cx="605934" cy="605934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79B59468-074D-4DCA-AE4A-A139DBF5025A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9007" y="2330127"/>
            <a:ext cx="605934" cy="605934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A975984-A07F-4F5B-A31D-FFA8FDCC6FE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559" y="1376443"/>
            <a:ext cx="605933" cy="607117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34DCA72-DBF4-4687-A01A-D86296FDD52B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4071" y="473356"/>
            <a:ext cx="710870" cy="710870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4285565A-D1DF-484B-84A0-C0CCA3C2F192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3390" y="5211464"/>
            <a:ext cx="605934" cy="605934"/>
          </a:xfrm>
          <a:prstGeom prst="rect">
            <a:avLst/>
          </a:prstGeom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1741F623-7235-4C19-B316-D858FC636AD7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319" y="4347016"/>
            <a:ext cx="605934" cy="605934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EFCF0B06-2611-4CF7-9C48-5C634D199F24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9453" y="3299673"/>
            <a:ext cx="605934" cy="605934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F9F00A00-8E59-4715-B6AD-0AF7EF5A166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168" y="2407779"/>
            <a:ext cx="605934" cy="605934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434196ED-E69E-48F9-A42F-8F7247887835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6902" y="1429279"/>
            <a:ext cx="646466" cy="646466"/>
          </a:xfrm>
          <a:prstGeom prst="rect">
            <a:avLst/>
          </a:prstGeom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0EC5851A-C32A-4D4D-96B9-AA104845691E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005" y="396266"/>
            <a:ext cx="605934" cy="605934"/>
          </a:xfrm>
          <a:prstGeom prst="rect">
            <a:avLst/>
          </a:prstGeom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26A742B3-A5C9-4715-83EC-FBD4DB8B37B1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5304413"/>
            <a:ext cx="605934" cy="605934"/>
          </a:xfrm>
          <a:prstGeom prst="rect">
            <a:avLst/>
          </a:prstGeom>
        </p:spPr>
      </p:pic>
      <p:pic>
        <p:nvPicPr>
          <p:cNvPr id="89" name="Imagem 88">
            <a:extLst>
              <a:ext uri="{FF2B5EF4-FFF2-40B4-BE49-F238E27FC236}">
                <a16:creationId xmlns:a16="http://schemas.microsoft.com/office/drawing/2014/main" id="{A45F6698-AB8D-430E-B57F-373113B4D1A2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4371531"/>
            <a:ext cx="596930" cy="596930"/>
          </a:xfrm>
          <a:prstGeom prst="rect">
            <a:avLst/>
          </a:prstGeom>
        </p:spPr>
      </p:pic>
      <p:pic>
        <p:nvPicPr>
          <p:cNvPr id="91" name="Imagem 90">
            <a:extLst>
              <a:ext uri="{FF2B5EF4-FFF2-40B4-BE49-F238E27FC236}">
                <a16:creationId xmlns:a16="http://schemas.microsoft.com/office/drawing/2014/main" id="{CC930423-E929-477C-81B4-09B48A6109BE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3302218"/>
            <a:ext cx="646466" cy="646466"/>
          </a:xfrm>
          <a:prstGeom prst="rect">
            <a:avLst/>
          </a:prstGeom>
        </p:spPr>
      </p:pic>
      <p:pic>
        <p:nvPicPr>
          <p:cNvPr id="93" name="Imagem 92">
            <a:extLst>
              <a:ext uri="{FF2B5EF4-FFF2-40B4-BE49-F238E27FC236}">
                <a16:creationId xmlns:a16="http://schemas.microsoft.com/office/drawing/2014/main" id="{E3B67EEB-E58A-4F79-9989-DCBFC50CCD24}"/>
              </a:ext>
            </a:extLst>
          </p:cNvPr>
          <p:cNvPicPr>
            <a:picLocks noChangeAspect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2439471"/>
            <a:ext cx="605934" cy="605934"/>
          </a:xfrm>
          <a:prstGeom prst="rect">
            <a:avLst/>
          </a:prstGeom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9B2544A1-BAB5-4293-9980-EC38E7E57978}"/>
              </a:ext>
            </a:extLst>
          </p:cNvPr>
          <p:cNvPicPr>
            <a:picLocks noChangeAspect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471" y="1430690"/>
            <a:ext cx="646465" cy="646465"/>
          </a:xfrm>
          <a:prstGeom prst="rect">
            <a:avLst/>
          </a:prstGeom>
        </p:spPr>
      </p:pic>
      <p:pic>
        <p:nvPicPr>
          <p:cNvPr id="97" name="Imagem 96">
            <a:extLst>
              <a:ext uri="{FF2B5EF4-FFF2-40B4-BE49-F238E27FC236}">
                <a16:creationId xmlns:a16="http://schemas.microsoft.com/office/drawing/2014/main" id="{FBC29C4B-8252-48B6-A111-AB26E97457EC}"/>
              </a:ext>
            </a:extLst>
          </p:cNvPr>
          <p:cNvPicPr>
            <a:picLocks noChangeAspect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4347016"/>
            <a:ext cx="605934" cy="605934"/>
          </a:xfrm>
          <a:prstGeom prst="rect">
            <a:avLst/>
          </a:prstGeom>
        </p:spPr>
      </p:pic>
      <p:pic>
        <p:nvPicPr>
          <p:cNvPr id="99" name="Imagem 98">
            <a:extLst>
              <a:ext uri="{FF2B5EF4-FFF2-40B4-BE49-F238E27FC236}">
                <a16:creationId xmlns:a16="http://schemas.microsoft.com/office/drawing/2014/main" id="{259410EF-771E-45C6-9D4D-1A4AC9B05D1C}"/>
              </a:ext>
            </a:extLst>
          </p:cNvPr>
          <p:cNvPicPr>
            <a:picLocks noChangeAspect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7939" y="396266"/>
            <a:ext cx="605934" cy="605934"/>
          </a:xfrm>
          <a:prstGeom prst="rect">
            <a:avLst/>
          </a:prstGeom>
        </p:spPr>
      </p:pic>
      <p:pic>
        <p:nvPicPr>
          <p:cNvPr id="101" name="Imagem 100">
            <a:extLst>
              <a:ext uri="{FF2B5EF4-FFF2-40B4-BE49-F238E27FC236}">
                <a16:creationId xmlns:a16="http://schemas.microsoft.com/office/drawing/2014/main" id="{90E97E19-415A-47CA-A4EE-84207C4E2A1D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3342749"/>
            <a:ext cx="605934" cy="605934"/>
          </a:xfrm>
          <a:prstGeom prst="rect">
            <a:avLst/>
          </a:prstGeom>
        </p:spPr>
      </p:pic>
      <p:pic>
        <p:nvPicPr>
          <p:cNvPr id="103" name="Imagem 102">
            <a:extLst>
              <a:ext uri="{FF2B5EF4-FFF2-40B4-BE49-F238E27FC236}">
                <a16:creationId xmlns:a16="http://schemas.microsoft.com/office/drawing/2014/main" id="{3182B9C0-19EE-491B-80B3-9EA069AF9308}"/>
              </a:ext>
            </a:extLst>
          </p:cNvPr>
          <p:cNvPicPr>
            <a:picLocks noChangeAspect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5338019"/>
            <a:ext cx="621071" cy="621071"/>
          </a:xfrm>
          <a:prstGeom prst="rect">
            <a:avLst/>
          </a:prstGeom>
        </p:spPr>
      </p:pic>
      <p:pic>
        <p:nvPicPr>
          <p:cNvPr id="105" name="Imagem 104">
            <a:extLst>
              <a:ext uri="{FF2B5EF4-FFF2-40B4-BE49-F238E27FC236}">
                <a16:creationId xmlns:a16="http://schemas.microsoft.com/office/drawing/2014/main" id="{4F11AEC2-677D-4515-ABA1-7CDCFEE8E107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2459038"/>
            <a:ext cx="605934" cy="605934"/>
          </a:xfrm>
          <a:prstGeom prst="rect">
            <a:avLst/>
          </a:prstGeom>
        </p:spPr>
      </p:pic>
      <p:pic>
        <p:nvPicPr>
          <p:cNvPr id="107" name="Imagem 106">
            <a:extLst>
              <a:ext uri="{FF2B5EF4-FFF2-40B4-BE49-F238E27FC236}">
                <a16:creationId xmlns:a16="http://schemas.microsoft.com/office/drawing/2014/main" id="{826B707D-9001-4C04-A4A7-AF02D89ABF1E}"/>
              </a:ext>
            </a:extLst>
          </p:cNvPr>
          <p:cNvPicPr>
            <a:picLocks noChangeAspect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6647" y="1380694"/>
            <a:ext cx="646466" cy="646466"/>
          </a:xfrm>
          <a:prstGeom prst="rect">
            <a:avLst/>
          </a:prstGeom>
        </p:spPr>
      </p:pic>
      <p:pic>
        <p:nvPicPr>
          <p:cNvPr id="111" name="Imagem 110">
            <a:extLst>
              <a:ext uri="{FF2B5EF4-FFF2-40B4-BE49-F238E27FC236}">
                <a16:creationId xmlns:a16="http://schemas.microsoft.com/office/drawing/2014/main" id="{177C9110-748C-404A-848E-92D9DD6166DE}"/>
              </a:ext>
            </a:extLst>
          </p:cNvPr>
          <p:cNvPicPr>
            <a:picLocks noChangeAspect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3153" y="453090"/>
            <a:ext cx="605934" cy="605934"/>
          </a:xfrm>
          <a:prstGeom prst="rect">
            <a:avLst/>
          </a:prstGeom>
        </p:spPr>
      </p:pic>
      <p:pic>
        <p:nvPicPr>
          <p:cNvPr id="113" name="Imagem 112">
            <a:extLst>
              <a:ext uri="{FF2B5EF4-FFF2-40B4-BE49-F238E27FC236}">
                <a16:creationId xmlns:a16="http://schemas.microsoft.com/office/drawing/2014/main" id="{5344BA8C-3628-4E2A-BCE2-B5BB3EAF3F8E}"/>
              </a:ext>
            </a:extLst>
          </p:cNvPr>
          <p:cNvPicPr>
            <a:picLocks noChangeAspect="1"/>
          </p:cNvPicPr>
          <p:nvPr/>
        </p:nvPicPr>
        <p:blipFill>
          <a:blip r:embed="rId5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462" y="5293151"/>
            <a:ext cx="646466" cy="646466"/>
          </a:xfrm>
          <a:prstGeom prst="rect">
            <a:avLst/>
          </a:prstGeom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663644F5-9198-4DC6-A2AD-9F65909CD65A}"/>
              </a:ext>
            </a:extLst>
          </p:cNvPr>
          <p:cNvPicPr>
            <a:picLocks noChangeAspect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688" y="4351265"/>
            <a:ext cx="646466" cy="646466"/>
          </a:xfrm>
          <a:prstGeom prst="rect">
            <a:avLst/>
          </a:prstGeom>
        </p:spPr>
      </p:pic>
      <p:pic>
        <p:nvPicPr>
          <p:cNvPr id="117" name="Imagem 116">
            <a:extLst>
              <a:ext uri="{FF2B5EF4-FFF2-40B4-BE49-F238E27FC236}">
                <a16:creationId xmlns:a16="http://schemas.microsoft.com/office/drawing/2014/main" id="{047F5C6D-E2D0-41F9-A1F4-EAFDBA3423BA}"/>
              </a:ext>
            </a:extLst>
          </p:cNvPr>
          <p:cNvPicPr>
            <a:picLocks noChangeAspect="1"/>
          </p:cNvPicPr>
          <p:nvPr/>
        </p:nvPicPr>
        <p:blipFill>
          <a:blip r:embed="rId5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3387115"/>
            <a:ext cx="605934" cy="605934"/>
          </a:xfrm>
          <a:prstGeom prst="rect">
            <a:avLst/>
          </a:prstGeom>
        </p:spPr>
      </p:pic>
      <p:pic>
        <p:nvPicPr>
          <p:cNvPr id="119" name="Imagem 118">
            <a:extLst>
              <a:ext uri="{FF2B5EF4-FFF2-40B4-BE49-F238E27FC236}">
                <a16:creationId xmlns:a16="http://schemas.microsoft.com/office/drawing/2014/main" id="{1E4FFD78-3136-48CA-A2D7-CB7197C9D939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814" y="2407779"/>
            <a:ext cx="605934" cy="605934"/>
          </a:xfrm>
          <a:prstGeom prst="rect">
            <a:avLst/>
          </a:prstGeom>
        </p:spPr>
      </p:pic>
      <p:pic>
        <p:nvPicPr>
          <p:cNvPr id="121" name="Imagem 120">
            <a:extLst>
              <a:ext uri="{FF2B5EF4-FFF2-40B4-BE49-F238E27FC236}">
                <a16:creationId xmlns:a16="http://schemas.microsoft.com/office/drawing/2014/main" id="{14071D68-AE04-43AE-AD42-EA96A8172883}"/>
              </a:ext>
            </a:extLst>
          </p:cNvPr>
          <p:cNvPicPr>
            <a:picLocks noChangeAspect="1"/>
          </p:cNvPicPr>
          <p:nvPr/>
        </p:nvPicPr>
        <p:blipFill>
          <a:blip r:embed="rId5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2510657"/>
            <a:ext cx="710872" cy="710872"/>
          </a:xfrm>
          <a:prstGeom prst="rect">
            <a:avLst/>
          </a:prstGeom>
        </p:spPr>
      </p:pic>
      <p:pic>
        <p:nvPicPr>
          <p:cNvPr id="123" name="Imagem 122">
            <a:extLst>
              <a:ext uri="{FF2B5EF4-FFF2-40B4-BE49-F238E27FC236}">
                <a16:creationId xmlns:a16="http://schemas.microsoft.com/office/drawing/2014/main" id="{77EA6B67-C486-4287-B7C1-2BD3A2F6B5BE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8748" y="1480467"/>
            <a:ext cx="605934" cy="605934"/>
          </a:xfrm>
          <a:prstGeom prst="rect">
            <a:avLst/>
          </a:prstGeom>
        </p:spPr>
      </p:pic>
      <p:pic>
        <p:nvPicPr>
          <p:cNvPr id="125" name="Imagem 124">
            <a:extLst>
              <a:ext uri="{FF2B5EF4-FFF2-40B4-BE49-F238E27FC236}">
                <a16:creationId xmlns:a16="http://schemas.microsoft.com/office/drawing/2014/main" id="{A04AE63A-5C13-4695-85E6-E271F0E119DA}"/>
              </a:ext>
            </a:extLst>
          </p:cNvPr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473356"/>
            <a:ext cx="605934" cy="605934"/>
          </a:xfrm>
          <a:prstGeom prst="rect">
            <a:avLst/>
          </a:prstGeom>
        </p:spPr>
      </p:pic>
      <p:pic>
        <p:nvPicPr>
          <p:cNvPr id="129" name="Imagem 128">
            <a:extLst>
              <a:ext uri="{FF2B5EF4-FFF2-40B4-BE49-F238E27FC236}">
                <a16:creationId xmlns:a16="http://schemas.microsoft.com/office/drawing/2014/main" id="{726696CE-F375-44FD-AB45-21A8A0B98272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509216"/>
            <a:ext cx="605934" cy="605934"/>
          </a:xfrm>
          <a:prstGeom prst="rect">
            <a:avLst/>
          </a:prstGeom>
        </p:spPr>
      </p:pic>
      <p:pic>
        <p:nvPicPr>
          <p:cNvPr id="131" name="Imagem 130">
            <a:extLst>
              <a:ext uri="{FF2B5EF4-FFF2-40B4-BE49-F238E27FC236}">
                <a16:creationId xmlns:a16="http://schemas.microsoft.com/office/drawing/2014/main" id="{81B600FF-8733-49DA-B7DF-FC1652514863}"/>
              </a:ext>
            </a:extLst>
          </p:cNvPr>
          <p:cNvPicPr>
            <a:picLocks noChangeAspect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8384" y="1394331"/>
            <a:ext cx="646466" cy="646466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F18BA9DF-EC9E-4EF0-84E4-7284C9F1C800}"/>
              </a:ext>
            </a:extLst>
          </p:cNvPr>
          <p:cNvPicPr>
            <a:picLocks noChangeAspect="1"/>
          </p:cNvPicPr>
          <p:nvPr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2407779"/>
            <a:ext cx="605934" cy="605934"/>
          </a:xfrm>
          <a:prstGeom prst="rect">
            <a:avLst/>
          </a:prstGeom>
        </p:spPr>
      </p:pic>
      <p:pic>
        <p:nvPicPr>
          <p:cNvPr id="135" name="Imagem 134">
            <a:extLst>
              <a:ext uri="{FF2B5EF4-FFF2-40B4-BE49-F238E27FC236}">
                <a16:creationId xmlns:a16="http://schemas.microsoft.com/office/drawing/2014/main" id="{F7FAA5B2-C34F-4B2C-9043-8DB28FDB2764}"/>
              </a:ext>
            </a:extLst>
          </p:cNvPr>
          <p:cNvPicPr>
            <a:picLocks noChangeAspect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3380695"/>
            <a:ext cx="605934" cy="605934"/>
          </a:xfrm>
          <a:prstGeom prst="rect">
            <a:avLst/>
          </a:prstGeom>
        </p:spPr>
      </p:pic>
      <p:pic>
        <p:nvPicPr>
          <p:cNvPr id="137" name="Imagem 136">
            <a:extLst>
              <a:ext uri="{FF2B5EF4-FFF2-40B4-BE49-F238E27FC236}">
                <a16:creationId xmlns:a16="http://schemas.microsoft.com/office/drawing/2014/main" id="{9C508BFA-305B-4B90-B533-0AE61EBDCC30}"/>
              </a:ext>
            </a:extLst>
          </p:cNvPr>
          <p:cNvPicPr>
            <a:picLocks noChangeAspect="1"/>
          </p:cNvPicPr>
          <p:nvPr/>
        </p:nvPicPr>
        <p:blipFill>
          <a:blip r:embed="rId6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5207" y="4351265"/>
            <a:ext cx="646466" cy="646466"/>
          </a:xfrm>
          <a:prstGeom prst="rect">
            <a:avLst/>
          </a:prstGeom>
        </p:spPr>
      </p:pic>
      <p:pic>
        <p:nvPicPr>
          <p:cNvPr id="139" name="Imagem 138">
            <a:extLst>
              <a:ext uri="{FF2B5EF4-FFF2-40B4-BE49-F238E27FC236}">
                <a16:creationId xmlns:a16="http://schemas.microsoft.com/office/drawing/2014/main" id="{DDA88E50-09CF-4808-A274-D1AE182B45C2}"/>
              </a:ext>
            </a:extLst>
          </p:cNvPr>
          <p:cNvPicPr>
            <a:picLocks noChangeAspect="1"/>
          </p:cNvPicPr>
          <p:nvPr/>
        </p:nvPicPr>
        <p:blipFill>
          <a:blip r:embed="rId6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053" y="5339542"/>
            <a:ext cx="646466" cy="646466"/>
          </a:xfrm>
          <a:prstGeom prst="rect">
            <a:avLst/>
          </a:prstGeom>
        </p:spPr>
      </p:pic>
      <p:pic>
        <p:nvPicPr>
          <p:cNvPr id="141" name="Imagem 140">
            <a:extLst>
              <a:ext uri="{FF2B5EF4-FFF2-40B4-BE49-F238E27FC236}">
                <a16:creationId xmlns:a16="http://schemas.microsoft.com/office/drawing/2014/main" id="{8C797890-59E1-40CA-9960-BE2A00F414FD}"/>
              </a:ext>
            </a:extLst>
          </p:cNvPr>
          <p:cNvPicPr>
            <a:picLocks noChangeAspect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2824"/>
            <a:ext cx="646466" cy="646466"/>
          </a:xfrm>
          <a:prstGeom prst="rect">
            <a:avLst/>
          </a:prstGeom>
        </p:spPr>
      </p:pic>
      <p:pic>
        <p:nvPicPr>
          <p:cNvPr id="143" name="Imagem 142">
            <a:extLst>
              <a:ext uri="{FF2B5EF4-FFF2-40B4-BE49-F238E27FC236}">
                <a16:creationId xmlns:a16="http://schemas.microsoft.com/office/drawing/2014/main" id="{7D7BE8A2-AB6A-428A-8495-BD6293D0D3DC}"/>
              </a:ext>
            </a:extLst>
          </p:cNvPr>
          <p:cNvPicPr>
            <a:picLocks noChangeAspect="1"/>
          </p:cNvPicPr>
          <p:nvPr/>
        </p:nvPicPr>
        <p:blipFill>
          <a:blip r:embed="rId6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5407009"/>
            <a:ext cx="605934" cy="605934"/>
          </a:xfrm>
          <a:prstGeom prst="rect">
            <a:avLst/>
          </a:prstGeom>
        </p:spPr>
      </p:pic>
      <p:pic>
        <p:nvPicPr>
          <p:cNvPr id="145" name="Imagem 144">
            <a:extLst>
              <a:ext uri="{FF2B5EF4-FFF2-40B4-BE49-F238E27FC236}">
                <a16:creationId xmlns:a16="http://schemas.microsoft.com/office/drawing/2014/main" id="{70BCFAE4-9C85-445D-9C1D-1C3388C7316C}"/>
              </a:ext>
            </a:extLst>
          </p:cNvPr>
          <p:cNvPicPr>
            <a:picLocks noChangeAspect="1"/>
          </p:cNvPicPr>
          <p:nvPr/>
        </p:nvPicPr>
        <p:blipFill>
          <a:blip r:embed="rId6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71531"/>
            <a:ext cx="605934" cy="605934"/>
          </a:xfrm>
          <a:prstGeom prst="rect">
            <a:avLst/>
          </a:prstGeom>
        </p:spPr>
      </p:pic>
      <p:pic>
        <p:nvPicPr>
          <p:cNvPr id="147" name="Imagem 146">
            <a:extLst>
              <a:ext uri="{FF2B5EF4-FFF2-40B4-BE49-F238E27FC236}">
                <a16:creationId xmlns:a16="http://schemas.microsoft.com/office/drawing/2014/main" id="{B673DC92-8139-42EE-B268-A3C76CEAE7C6}"/>
              </a:ext>
            </a:extLst>
          </p:cNvPr>
          <p:cNvPicPr>
            <a:picLocks noChangeAspect="1"/>
          </p:cNvPicPr>
          <p:nvPr/>
        </p:nvPicPr>
        <p:blipFill>
          <a:blip r:embed="rId6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63" y="1431234"/>
            <a:ext cx="756155" cy="756155"/>
          </a:xfrm>
          <a:prstGeom prst="rect">
            <a:avLst/>
          </a:prstGeom>
        </p:spPr>
      </p:pic>
      <p:pic>
        <p:nvPicPr>
          <p:cNvPr id="149" name="Imagem 148">
            <a:extLst>
              <a:ext uri="{FF2B5EF4-FFF2-40B4-BE49-F238E27FC236}">
                <a16:creationId xmlns:a16="http://schemas.microsoft.com/office/drawing/2014/main" id="{211E2195-8494-407F-AF3C-71862761D5C3}"/>
              </a:ext>
            </a:extLst>
          </p:cNvPr>
          <p:cNvPicPr>
            <a:picLocks noChangeAspect="1"/>
          </p:cNvPicPr>
          <p:nvPr/>
        </p:nvPicPr>
        <p:blipFill>
          <a:blip r:embed="rId6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3424105"/>
            <a:ext cx="605934" cy="605934"/>
          </a:xfrm>
          <a:prstGeom prst="rect">
            <a:avLst/>
          </a:prstGeom>
        </p:spPr>
      </p:pic>
      <p:pic>
        <p:nvPicPr>
          <p:cNvPr id="151" name="Imagem 150">
            <a:extLst>
              <a:ext uri="{FF2B5EF4-FFF2-40B4-BE49-F238E27FC236}">
                <a16:creationId xmlns:a16="http://schemas.microsoft.com/office/drawing/2014/main" id="{033000A7-B364-40D3-B4FF-FFC6B6AF7D1C}"/>
              </a:ext>
            </a:extLst>
          </p:cNvPr>
          <p:cNvPicPr>
            <a:picLocks noChangeAspect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449141"/>
            <a:ext cx="710871" cy="710871"/>
          </a:xfrm>
          <a:prstGeom prst="rect">
            <a:avLst/>
          </a:prstGeom>
        </p:spPr>
      </p:pic>
      <p:pic>
        <p:nvPicPr>
          <p:cNvPr id="153" name="Imagem 152">
            <a:extLst>
              <a:ext uri="{FF2B5EF4-FFF2-40B4-BE49-F238E27FC236}">
                <a16:creationId xmlns:a16="http://schemas.microsoft.com/office/drawing/2014/main" id="{1ED7E3BF-1507-4BDB-BBFF-5DE60767371D}"/>
              </a:ext>
            </a:extLst>
          </p:cNvPr>
          <p:cNvPicPr>
            <a:picLocks noChangeAspect="1"/>
          </p:cNvPicPr>
          <p:nvPr/>
        </p:nvPicPr>
        <p:blipFill>
          <a:blip r:embed="rId7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2439471"/>
            <a:ext cx="665141" cy="665141"/>
          </a:xfrm>
          <a:prstGeom prst="rect">
            <a:avLst/>
          </a:prstGeom>
        </p:spPr>
      </p:pic>
      <p:pic>
        <p:nvPicPr>
          <p:cNvPr id="155" name="Imagem 154">
            <a:extLst>
              <a:ext uri="{FF2B5EF4-FFF2-40B4-BE49-F238E27FC236}">
                <a16:creationId xmlns:a16="http://schemas.microsoft.com/office/drawing/2014/main" id="{1F08EF32-4EEA-42C1-BE8E-8EC37EABD57C}"/>
              </a:ext>
            </a:extLst>
          </p:cNvPr>
          <p:cNvPicPr>
            <a:picLocks noChangeAspect="1"/>
          </p:cNvPicPr>
          <p:nvPr/>
        </p:nvPicPr>
        <p:blipFill>
          <a:blip r:embed="rId7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2972" y="1483246"/>
            <a:ext cx="741514" cy="7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91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BE41A3A-C220-EB5E-DDBF-6326D2DDF3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B607328-E732-479F-A3EF-9EA510D6DA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1341908"/>
            <a:ext cx="605934" cy="60593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3E10105-C7F3-488B-ACE5-D7ADD6706D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9731" y="432824"/>
            <a:ext cx="605934" cy="60593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DE0B1E2-2D75-4486-A283-F2C19C67BB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95453" y="2282649"/>
            <a:ext cx="605934" cy="60593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7C34B79-2F4C-40D8-8C6F-15B53601665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0415" y="4157015"/>
            <a:ext cx="615249" cy="61524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FDA61ED-E15A-4FFF-814B-79B8EB942DC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9524" y="3243571"/>
            <a:ext cx="546347" cy="546347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71F57CA-9A50-4F20-B758-30B4BA60851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14911" y="5104042"/>
            <a:ext cx="605934" cy="605934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1A33D0F-77BF-418C-A042-63BDAA52308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7699" y="4157016"/>
            <a:ext cx="605934" cy="605934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18ED6FE-80B6-4BD5-AF3C-0BB1920FC80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992" y="3243571"/>
            <a:ext cx="605934" cy="605934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4EFB87BA-94E9-4C0B-A68A-F5538938165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22" y="5366477"/>
            <a:ext cx="646466" cy="64646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50BE970D-1A2A-4001-8D2F-9F77A1C06B1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1509" y="2262412"/>
            <a:ext cx="673649" cy="673649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3FE9CFE-84D0-42BD-88BB-2DE29754F7B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3939" y="1307416"/>
            <a:ext cx="605934" cy="605934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C92454E9-8A2C-494A-A17A-9077FB267BC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2603" y="471650"/>
            <a:ext cx="530550" cy="530550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650FEADD-CC66-4032-A0BE-D78513295B27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5195337"/>
            <a:ext cx="605933" cy="60593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EE860754-3F37-4B91-B3F3-76A601CB9F0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4982" y="4246027"/>
            <a:ext cx="605934" cy="60593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C01E2983-906B-4B80-AADA-880DA6B3E89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5248" y="3299673"/>
            <a:ext cx="605934" cy="60593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6373CC1-026C-41CF-A9D7-1C71B4BC8EA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2315236"/>
            <a:ext cx="605934" cy="60593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42963760-0584-4C7B-BC28-74930C31CB8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1377626"/>
            <a:ext cx="605934" cy="60593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BCD4B34-DB9D-4169-A291-E97E9E3CF5D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4469" y="440016"/>
            <a:ext cx="605934" cy="60593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FB68DABD-5D53-4FD0-98B9-B2E50A9DE8C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7579" y="5192462"/>
            <a:ext cx="624936" cy="624936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109AC57D-61D1-425E-B7C5-DD5D0E51353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4353603"/>
            <a:ext cx="700335" cy="70033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41FD324-6E05-4AA3-8BE2-417B22688AB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0240" y="4249767"/>
            <a:ext cx="605934" cy="60593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A3E2234C-74F9-47EC-BCA4-4F23894A686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6" y="3360613"/>
            <a:ext cx="732741" cy="73274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9702BBB6-6BC0-465A-BC58-2867FF2EDA4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3818" y="3247382"/>
            <a:ext cx="722356" cy="722356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5D5F8FC-9E9F-41CF-95A8-14C631B38C9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8923" y="2291356"/>
            <a:ext cx="722357" cy="722357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2A0526A7-46E1-4784-A613-D1B40C5B1C5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1321642"/>
            <a:ext cx="646466" cy="646466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5C97368A-3326-43D0-8A6A-A2A83E16DE5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2073" y="440016"/>
            <a:ext cx="646466" cy="646466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03EC1A5E-7A38-408E-8D7A-88318AD01B39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00" y="5267480"/>
            <a:ext cx="534974" cy="534974"/>
          </a:xfrm>
          <a:prstGeom prst="rect">
            <a:avLst/>
          </a:prstGeom>
        </p:spPr>
      </p:pic>
      <p:pic>
        <p:nvPicPr>
          <p:cNvPr id="65" name="Imagem 64">
            <a:extLst>
              <a:ext uri="{FF2B5EF4-FFF2-40B4-BE49-F238E27FC236}">
                <a16:creationId xmlns:a16="http://schemas.microsoft.com/office/drawing/2014/main" id="{61E36CB5-C1AD-4CD7-BDF6-89368AC931E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4981" y="4350406"/>
            <a:ext cx="605934" cy="605934"/>
          </a:xfrm>
          <a:prstGeom prst="rect">
            <a:avLst/>
          </a:prstGeom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DE8D8B2D-3B2E-4C43-A9F7-08A4039E1EEF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7466" y="3321815"/>
            <a:ext cx="605934" cy="605934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79B59468-074D-4DCA-AE4A-A139DBF5025A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9007" y="2330127"/>
            <a:ext cx="605934" cy="605934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A975984-A07F-4F5B-A31D-FFA8FDCC6FE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559" y="1376443"/>
            <a:ext cx="605933" cy="607116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34DCA72-DBF4-4687-A01A-D86296FDD52B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4071" y="473356"/>
            <a:ext cx="710870" cy="710870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4285565A-D1DF-484B-84A0-C0CCA3C2F192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3390" y="5211464"/>
            <a:ext cx="605934" cy="605934"/>
          </a:xfrm>
          <a:prstGeom prst="rect">
            <a:avLst/>
          </a:prstGeom>
        </p:spPr>
      </p:pic>
      <p:pic>
        <p:nvPicPr>
          <p:cNvPr id="77" name="Imagem 76">
            <a:extLst>
              <a:ext uri="{FF2B5EF4-FFF2-40B4-BE49-F238E27FC236}">
                <a16:creationId xmlns:a16="http://schemas.microsoft.com/office/drawing/2014/main" id="{1741F623-7235-4C19-B316-D858FC636AD7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319" y="4347016"/>
            <a:ext cx="605934" cy="605934"/>
          </a:xfrm>
          <a:prstGeom prst="rect">
            <a:avLst/>
          </a:prstGeom>
        </p:spPr>
      </p:pic>
      <p:pic>
        <p:nvPicPr>
          <p:cNvPr id="79" name="Imagem 78">
            <a:extLst>
              <a:ext uri="{FF2B5EF4-FFF2-40B4-BE49-F238E27FC236}">
                <a16:creationId xmlns:a16="http://schemas.microsoft.com/office/drawing/2014/main" id="{EFCF0B06-2611-4CF7-9C48-5C634D199F24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9453" y="3299673"/>
            <a:ext cx="605934" cy="605934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F9F00A00-8E59-4715-B6AD-0AF7EF5A166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7168" y="2407779"/>
            <a:ext cx="605934" cy="605934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434196ED-E69E-48F9-A42F-8F7247887835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6902" y="1429279"/>
            <a:ext cx="646466" cy="646466"/>
          </a:xfrm>
          <a:prstGeom prst="rect">
            <a:avLst/>
          </a:prstGeom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0EC5851A-C32A-4D4D-96B9-AA104845691E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005" y="396266"/>
            <a:ext cx="605934" cy="605934"/>
          </a:xfrm>
          <a:prstGeom prst="rect">
            <a:avLst/>
          </a:prstGeom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26A742B3-A5C9-4715-83EC-FBD4DB8B37B1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5304413"/>
            <a:ext cx="605934" cy="605934"/>
          </a:xfrm>
          <a:prstGeom prst="rect">
            <a:avLst/>
          </a:prstGeom>
        </p:spPr>
      </p:pic>
      <p:pic>
        <p:nvPicPr>
          <p:cNvPr id="89" name="Imagem 88">
            <a:extLst>
              <a:ext uri="{FF2B5EF4-FFF2-40B4-BE49-F238E27FC236}">
                <a16:creationId xmlns:a16="http://schemas.microsoft.com/office/drawing/2014/main" id="{A45F6698-AB8D-430E-B57F-373113B4D1A2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7740" y="4371531"/>
            <a:ext cx="596930" cy="596930"/>
          </a:xfrm>
          <a:prstGeom prst="rect">
            <a:avLst/>
          </a:prstGeom>
        </p:spPr>
      </p:pic>
      <p:pic>
        <p:nvPicPr>
          <p:cNvPr id="91" name="Imagem 90">
            <a:extLst>
              <a:ext uri="{FF2B5EF4-FFF2-40B4-BE49-F238E27FC236}">
                <a16:creationId xmlns:a16="http://schemas.microsoft.com/office/drawing/2014/main" id="{CC930423-E929-477C-81B4-09B48A6109BE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3302218"/>
            <a:ext cx="646466" cy="646466"/>
          </a:xfrm>
          <a:prstGeom prst="rect">
            <a:avLst/>
          </a:prstGeom>
        </p:spPr>
      </p:pic>
      <p:pic>
        <p:nvPicPr>
          <p:cNvPr id="93" name="Imagem 92">
            <a:extLst>
              <a:ext uri="{FF2B5EF4-FFF2-40B4-BE49-F238E27FC236}">
                <a16:creationId xmlns:a16="http://schemas.microsoft.com/office/drawing/2014/main" id="{E3B67EEB-E58A-4F79-9989-DCBFC50CCD24}"/>
              </a:ext>
            </a:extLst>
          </p:cNvPr>
          <p:cNvPicPr>
            <a:picLocks noChangeAspect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569" y="2439471"/>
            <a:ext cx="605934" cy="605934"/>
          </a:xfrm>
          <a:prstGeom prst="rect">
            <a:avLst/>
          </a:prstGeom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9B2544A1-BAB5-4293-9980-EC38E7E57978}"/>
              </a:ext>
            </a:extLst>
          </p:cNvPr>
          <p:cNvPicPr>
            <a:picLocks noChangeAspect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471" y="1430690"/>
            <a:ext cx="646465" cy="646465"/>
          </a:xfrm>
          <a:prstGeom prst="rect">
            <a:avLst/>
          </a:prstGeom>
        </p:spPr>
      </p:pic>
      <p:pic>
        <p:nvPicPr>
          <p:cNvPr id="97" name="Imagem 96">
            <a:extLst>
              <a:ext uri="{FF2B5EF4-FFF2-40B4-BE49-F238E27FC236}">
                <a16:creationId xmlns:a16="http://schemas.microsoft.com/office/drawing/2014/main" id="{FBC29C4B-8252-48B6-A111-AB26E97457EC}"/>
              </a:ext>
            </a:extLst>
          </p:cNvPr>
          <p:cNvPicPr>
            <a:picLocks noChangeAspect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4347016"/>
            <a:ext cx="605934" cy="605934"/>
          </a:xfrm>
          <a:prstGeom prst="rect">
            <a:avLst/>
          </a:prstGeom>
        </p:spPr>
      </p:pic>
      <p:pic>
        <p:nvPicPr>
          <p:cNvPr id="99" name="Imagem 98">
            <a:extLst>
              <a:ext uri="{FF2B5EF4-FFF2-40B4-BE49-F238E27FC236}">
                <a16:creationId xmlns:a16="http://schemas.microsoft.com/office/drawing/2014/main" id="{259410EF-771E-45C6-9D4D-1A4AC9B05D1C}"/>
              </a:ext>
            </a:extLst>
          </p:cNvPr>
          <p:cNvPicPr>
            <a:picLocks noChangeAspect="1"/>
          </p:cNvPicPr>
          <p:nvPr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7939" y="396266"/>
            <a:ext cx="605934" cy="605934"/>
          </a:xfrm>
          <a:prstGeom prst="rect">
            <a:avLst/>
          </a:prstGeom>
        </p:spPr>
      </p:pic>
      <p:pic>
        <p:nvPicPr>
          <p:cNvPr id="101" name="Imagem 100">
            <a:extLst>
              <a:ext uri="{FF2B5EF4-FFF2-40B4-BE49-F238E27FC236}">
                <a16:creationId xmlns:a16="http://schemas.microsoft.com/office/drawing/2014/main" id="{90E97E19-415A-47CA-A4EE-84207C4E2A1D}"/>
              </a:ext>
            </a:extLst>
          </p:cNvPr>
          <p:cNvPicPr>
            <a:picLocks noChangeAspect="1"/>
          </p:cNvPicPr>
          <p:nvPr/>
        </p:nvPicPr>
        <p:blipFill>
          <a:blip r:embed="rId4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029" y="3342749"/>
            <a:ext cx="605934" cy="605934"/>
          </a:xfrm>
          <a:prstGeom prst="rect">
            <a:avLst/>
          </a:prstGeom>
        </p:spPr>
      </p:pic>
      <p:pic>
        <p:nvPicPr>
          <p:cNvPr id="103" name="Imagem 102">
            <a:extLst>
              <a:ext uri="{FF2B5EF4-FFF2-40B4-BE49-F238E27FC236}">
                <a16:creationId xmlns:a16="http://schemas.microsoft.com/office/drawing/2014/main" id="{3182B9C0-19EE-491B-80B3-9EA069AF9308}"/>
              </a:ext>
            </a:extLst>
          </p:cNvPr>
          <p:cNvPicPr>
            <a:picLocks noChangeAspect="1"/>
          </p:cNvPicPr>
          <p:nvPr/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5338019"/>
            <a:ext cx="621071" cy="621071"/>
          </a:xfrm>
          <a:prstGeom prst="rect">
            <a:avLst/>
          </a:prstGeom>
        </p:spPr>
      </p:pic>
      <p:pic>
        <p:nvPicPr>
          <p:cNvPr id="105" name="Imagem 104">
            <a:extLst>
              <a:ext uri="{FF2B5EF4-FFF2-40B4-BE49-F238E27FC236}">
                <a16:creationId xmlns:a16="http://schemas.microsoft.com/office/drawing/2014/main" id="{4F11AEC2-677D-4515-ABA1-7CDCFEE8E107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4892" y="2459038"/>
            <a:ext cx="605934" cy="605934"/>
          </a:xfrm>
          <a:prstGeom prst="rect">
            <a:avLst/>
          </a:prstGeom>
        </p:spPr>
      </p:pic>
      <p:pic>
        <p:nvPicPr>
          <p:cNvPr id="107" name="Imagem 106">
            <a:extLst>
              <a:ext uri="{FF2B5EF4-FFF2-40B4-BE49-F238E27FC236}">
                <a16:creationId xmlns:a16="http://schemas.microsoft.com/office/drawing/2014/main" id="{826B707D-9001-4C04-A4A7-AF02D89ABF1E}"/>
              </a:ext>
            </a:extLst>
          </p:cNvPr>
          <p:cNvPicPr>
            <a:picLocks noChangeAspect="1"/>
          </p:cNvPicPr>
          <p:nvPr/>
        </p:nvPicPr>
        <p:blipFill>
          <a:blip r:embed="rId5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6647" y="1380694"/>
            <a:ext cx="646466" cy="646466"/>
          </a:xfrm>
          <a:prstGeom prst="rect">
            <a:avLst/>
          </a:prstGeom>
        </p:spPr>
      </p:pic>
      <p:pic>
        <p:nvPicPr>
          <p:cNvPr id="111" name="Imagem 110">
            <a:extLst>
              <a:ext uri="{FF2B5EF4-FFF2-40B4-BE49-F238E27FC236}">
                <a16:creationId xmlns:a16="http://schemas.microsoft.com/office/drawing/2014/main" id="{177C9110-748C-404A-848E-92D9DD6166DE}"/>
              </a:ext>
            </a:extLst>
          </p:cNvPr>
          <p:cNvPicPr>
            <a:picLocks noChangeAspect="1"/>
          </p:cNvPicPr>
          <p:nvPr/>
        </p:nvPicPr>
        <p:blipFill>
          <a:blip r:embed="rId5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3153" y="453090"/>
            <a:ext cx="605934" cy="605934"/>
          </a:xfrm>
          <a:prstGeom prst="rect">
            <a:avLst/>
          </a:prstGeom>
        </p:spPr>
      </p:pic>
      <p:pic>
        <p:nvPicPr>
          <p:cNvPr id="113" name="Imagem 112">
            <a:extLst>
              <a:ext uri="{FF2B5EF4-FFF2-40B4-BE49-F238E27FC236}">
                <a16:creationId xmlns:a16="http://schemas.microsoft.com/office/drawing/2014/main" id="{5344BA8C-3628-4E2A-BCE2-B5BB3EAF3F8E}"/>
              </a:ext>
            </a:extLst>
          </p:cNvPr>
          <p:cNvPicPr>
            <a:picLocks noChangeAspect="1"/>
          </p:cNvPicPr>
          <p:nvPr/>
        </p:nvPicPr>
        <p:blipFill>
          <a:blip r:embed="rId5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4462" y="5293151"/>
            <a:ext cx="646466" cy="646466"/>
          </a:xfrm>
          <a:prstGeom prst="rect">
            <a:avLst/>
          </a:prstGeom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663644F5-9198-4DC6-A2AD-9F65909CD65A}"/>
              </a:ext>
            </a:extLst>
          </p:cNvPr>
          <p:cNvPicPr>
            <a:picLocks noChangeAspect="1"/>
          </p:cNvPicPr>
          <p:nvPr/>
        </p:nvPicPr>
        <p:blipFill>
          <a:blip r:embed="rId5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6688" y="4351265"/>
            <a:ext cx="646466" cy="646466"/>
          </a:xfrm>
          <a:prstGeom prst="rect">
            <a:avLst/>
          </a:prstGeom>
        </p:spPr>
      </p:pic>
      <p:pic>
        <p:nvPicPr>
          <p:cNvPr id="117" name="Imagem 116">
            <a:extLst>
              <a:ext uri="{FF2B5EF4-FFF2-40B4-BE49-F238E27FC236}">
                <a16:creationId xmlns:a16="http://schemas.microsoft.com/office/drawing/2014/main" id="{047F5C6D-E2D0-41F9-A1F4-EAFDBA3423BA}"/>
              </a:ext>
            </a:extLst>
          </p:cNvPr>
          <p:cNvPicPr>
            <a:picLocks noChangeAspect="1"/>
          </p:cNvPicPr>
          <p:nvPr/>
        </p:nvPicPr>
        <p:blipFill>
          <a:blip r:embed="rId5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3387115"/>
            <a:ext cx="605934" cy="605934"/>
          </a:xfrm>
          <a:prstGeom prst="rect">
            <a:avLst/>
          </a:prstGeom>
        </p:spPr>
      </p:pic>
      <p:pic>
        <p:nvPicPr>
          <p:cNvPr id="119" name="Imagem 118">
            <a:extLst>
              <a:ext uri="{FF2B5EF4-FFF2-40B4-BE49-F238E27FC236}">
                <a16:creationId xmlns:a16="http://schemas.microsoft.com/office/drawing/2014/main" id="{1E4FFD78-3136-48CA-A2D7-CB7197C9D939}"/>
              </a:ext>
            </a:extLst>
          </p:cNvPr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814" y="2407779"/>
            <a:ext cx="605934" cy="605934"/>
          </a:xfrm>
          <a:prstGeom prst="rect">
            <a:avLst/>
          </a:prstGeom>
        </p:spPr>
      </p:pic>
      <p:pic>
        <p:nvPicPr>
          <p:cNvPr id="121" name="Imagem 120">
            <a:extLst>
              <a:ext uri="{FF2B5EF4-FFF2-40B4-BE49-F238E27FC236}">
                <a16:creationId xmlns:a16="http://schemas.microsoft.com/office/drawing/2014/main" id="{14071D68-AE04-43AE-AD42-EA96A8172883}"/>
              </a:ext>
            </a:extLst>
          </p:cNvPr>
          <p:cNvPicPr>
            <a:picLocks noChangeAspect="1"/>
          </p:cNvPicPr>
          <p:nvPr/>
        </p:nvPicPr>
        <p:blipFill>
          <a:blip r:embed="rId5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2510657"/>
            <a:ext cx="710872" cy="710872"/>
          </a:xfrm>
          <a:prstGeom prst="rect">
            <a:avLst/>
          </a:prstGeom>
        </p:spPr>
      </p:pic>
      <p:pic>
        <p:nvPicPr>
          <p:cNvPr id="123" name="Imagem 122">
            <a:extLst>
              <a:ext uri="{FF2B5EF4-FFF2-40B4-BE49-F238E27FC236}">
                <a16:creationId xmlns:a16="http://schemas.microsoft.com/office/drawing/2014/main" id="{77EA6B67-C486-4287-B7C1-2BD3A2F6B5BE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8748" y="1480467"/>
            <a:ext cx="605934" cy="605934"/>
          </a:xfrm>
          <a:prstGeom prst="rect">
            <a:avLst/>
          </a:prstGeom>
        </p:spPr>
      </p:pic>
      <p:pic>
        <p:nvPicPr>
          <p:cNvPr id="125" name="Imagem 124">
            <a:extLst>
              <a:ext uri="{FF2B5EF4-FFF2-40B4-BE49-F238E27FC236}">
                <a16:creationId xmlns:a16="http://schemas.microsoft.com/office/drawing/2014/main" id="{A04AE63A-5C13-4695-85E6-E271F0E119DA}"/>
              </a:ext>
            </a:extLst>
          </p:cNvPr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145" y="473356"/>
            <a:ext cx="605934" cy="605934"/>
          </a:xfrm>
          <a:prstGeom prst="rect">
            <a:avLst/>
          </a:prstGeom>
        </p:spPr>
      </p:pic>
      <p:pic>
        <p:nvPicPr>
          <p:cNvPr id="129" name="Imagem 128">
            <a:extLst>
              <a:ext uri="{FF2B5EF4-FFF2-40B4-BE49-F238E27FC236}">
                <a16:creationId xmlns:a16="http://schemas.microsoft.com/office/drawing/2014/main" id="{726696CE-F375-44FD-AB45-21A8A0B98272}"/>
              </a:ext>
            </a:extLst>
          </p:cNvPr>
          <p:cNvPicPr>
            <a:picLocks noChangeAspect="1"/>
          </p:cNvPicPr>
          <p:nvPr/>
        </p:nvPicPr>
        <p:blipFill>
          <a:blip r:embed="rId5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509216"/>
            <a:ext cx="605934" cy="605934"/>
          </a:xfrm>
          <a:prstGeom prst="rect">
            <a:avLst/>
          </a:prstGeom>
        </p:spPr>
      </p:pic>
      <p:pic>
        <p:nvPicPr>
          <p:cNvPr id="131" name="Imagem 130">
            <a:extLst>
              <a:ext uri="{FF2B5EF4-FFF2-40B4-BE49-F238E27FC236}">
                <a16:creationId xmlns:a16="http://schemas.microsoft.com/office/drawing/2014/main" id="{81B600FF-8733-49DA-B7DF-FC1652514863}"/>
              </a:ext>
            </a:extLst>
          </p:cNvPr>
          <p:cNvPicPr>
            <a:picLocks noChangeAspect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8384" y="1394331"/>
            <a:ext cx="646466" cy="646466"/>
          </a:xfrm>
          <a:prstGeom prst="rect">
            <a:avLst/>
          </a:prstGeom>
        </p:spPr>
      </p:pic>
      <p:pic>
        <p:nvPicPr>
          <p:cNvPr id="133" name="Imagem 132">
            <a:extLst>
              <a:ext uri="{FF2B5EF4-FFF2-40B4-BE49-F238E27FC236}">
                <a16:creationId xmlns:a16="http://schemas.microsoft.com/office/drawing/2014/main" id="{F18BA9DF-EC9E-4EF0-84E4-7284C9F1C800}"/>
              </a:ext>
            </a:extLst>
          </p:cNvPr>
          <p:cNvPicPr>
            <a:picLocks noChangeAspect="1"/>
          </p:cNvPicPr>
          <p:nvPr/>
        </p:nvPicPr>
        <p:blipFill>
          <a:blip r:embed="rId6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2407779"/>
            <a:ext cx="605934" cy="605934"/>
          </a:xfrm>
          <a:prstGeom prst="rect">
            <a:avLst/>
          </a:prstGeom>
        </p:spPr>
      </p:pic>
      <p:pic>
        <p:nvPicPr>
          <p:cNvPr id="135" name="Imagem 134">
            <a:extLst>
              <a:ext uri="{FF2B5EF4-FFF2-40B4-BE49-F238E27FC236}">
                <a16:creationId xmlns:a16="http://schemas.microsoft.com/office/drawing/2014/main" id="{F7FAA5B2-C34F-4B2C-9043-8DB28FDB2764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137" y="3380695"/>
            <a:ext cx="605934" cy="605934"/>
          </a:xfrm>
          <a:prstGeom prst="rect">
            <a:avLst/>
          </a:prstGeom>
        </p:spPr>
      </p:pic>
      <p:pic>
        <p:nvPicPr>
          <p:cNvPr id="137" name="Imagem 136">
            <a:extLst>
              <a:ext uri="{FF2B5EF4-FFF2-40B4-BE49-F238E27FC236}">
                <a16:creationId xmlns:a16="http://schemas.microsoft.com/office/drawing/2014/main" id="{9C508BFA-305B-4B90-B533-0AE61EBDCC30}"/>
              </a:ext>
            </a:extLst>
          </p:cNvPr>
          <p:cNvPicPr>
            <a:picLocks noChangeAspect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5207" y="4351265"/>
            <a:ext cx="646466" cy="646466"/>
          </a:xfrm>
          <a:prstGeom prst="rect">
            <a:avLst/>
          </a:prstGeom>
        </p:spPr>
      </p:pic>
      <p:pic>
        <p:nvPicPr>
          <p:cNvPr id="139" name="Imagem 138">
            <a:extLst>
              <a:ext uri="{FF2B5EF4-FFF2-40B4-BE49-F238E27FC236}">
                <a16:creationId xmlns:a16="http://schemas.microsoft.com/office/drawing/2014/main" id="{DDA88E50-09CF-4808-A274-D1AE182B45C2}"/>
              </a:ext>
            </a:extLst>
          </p:cNvPr>
          <p:cNvPicPr>
            <a:picLocks noChangeAspect="1"/>
          </p:cNvPicPr>
          <p:nvPr/>
        </p:nvPicPr>
        <p:blipFill>
          <a:blip r:embed="rId6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053" y="5339542"/>
            <a:ext cx="646466" cy="646466"/>
          </a:xfrm>
          <a:prstGeom prst="rect">
            <a:avLst/>
          </a:prstGeom>
        </p:spPr>
      </p:pic>
      <p:pic>
        <p:nvPicPr>
          <p:cNvPr id="141" name="Imagem 140">
            <a:extLst>
              <a:ext uri="{FF2B5EF4-FFF2-40B4-BE49-F238E27FC236}">
                <a16:creationId xmlns:a16="http://schemas.microsoft.com/office/drawing/2014/main" id="{8C797890-59E1-40CA-9960-BE2A00F414FD}"/>
              </a:ext>
            </a:extLst>
          </p:cNvPr>
          <p:cNvPicPr>
            <a:picLocks noChangeAspect="1"/>
          </p:cNvPicPr>
          <p:nvPr/>
        </p:nvPicPr>
        <p:blipFill>
          <a:blip r:embed="rId6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2824"/>
            <a:ext cx="646466" cy="646466"/>
          </a:xfrm>
          <a:prstGeom prst="rect">
            <a:avLst/>
          </a:prstGeom>
        </p:spPr>
      </p:pic>
      <p:pic>
        <p:nvPicPr>
          <p:cNvPr id="143" name="Imagem 142">
            <a:extLst>
              <a:ext uri="{FF2B5EF4-FFF2-40B4-BE49-F238E27FC236}">
                <a16:creationId xmlns:a16="http://schemas.microsoft.com/office/drawing/2014/main" id="{7D7BE8A2-AB6A-428A-8495-BD6293D0D3DC}"/>
              </a:ext>
            </a:extLst>
          </p:cNvPr>
          <p:cNvPicPr>
            <a:picLocks noChangeAspect="1"/>
          </p:cNvPicPr>
          <p:nvPr/>
        </p:nvPicPr>
        <p:blipFill>
          <a:blip r:embed="rId6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5407009"/>
            <a:ext cx="605934" cy="605934"/>
          </a:xfrm>
          <a:prstGeom prst="rect">
            <a:avLst/>
          </a:prstGeom>
        </p:spPr>
      </p:pic>
      <p:pic>
        <p:nvPicPr>
          <p:cNvPr id="145" name="Imagem 144">
            <a:extLst>
              <a:ext uri="{FF2B5EF4-FFF2-40B4-BE49-F238E27FC236}">
                <a16:creationId xmlns:a16="http://schemas.microsoft.com/office/drawing/2014/main" id="{70BCFAE4-9C85-445D-9C1D-1C3388C7316C}"/>
              </a:ext>
            </a:extLst>
          </p:cNvPr>
          <p:cNvPicPr>
            <a:picLocks noChangeAspect="1"/>
          </p:cNvPicPr>
          <p:nvPr/>
        </p:nvPicPr>
        <p:blipFill>
          <a:blip r:embed="rId6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4371531"/>
            <a:ext cx="605934" cy="605934"/>
          </a:xfrm>
          <a:prstGeom prst="rect">
            <a:avLst/>
          </a:prstGeom>
        </p:spPr>
      </p:pic>
      <p:pic>
        <p:nvPicPr>
          <p:cNvPr id="147" name="Imagem 146">
            <a:extLst>
              <a:ext uri="{FF2B5EF4-FFF2-40B4-BE49-F238E27FC236}">
                <a16:creationId xmlns:a16="http://schemas.microsoft.com/office/drawing/2014/main" id="{B673DC92-8139-42EE-B268-A3C76CEAE7C6}"/>
              </a:ext>
            </a:extLst>
          </p:cNvPr>
          <p:cNvPicPr>
            <a:picLocks noChangeAspect="1"/>
          </p:cNvPicPr>
          <p:nvPr/>
        </p:nvPicPr>
        <p:blipFill>
          <a:blip r:embed="rId6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63" y="1431234"/>
            <a:ext cx="756155" cy="756155"/>
          </a:xfrm>
          <a:prstGeom prst="rect">
            <a:avLst/>
          </a:prstGeom>
        </p:spPr>
      </p:pic>
      <p:pic>
        <p:nvPicPr>
          <p:cNvPr id="149" name="Imagem 148">
            <a:extLst>
              <a:ext uri="{FF2B5EF4-FFF2-40B4-BE49-F238E27FC236}">
                <a16:creationId xmlns:a16="http://schemas.microsoft.com/office/drawing/2014/main" id="{211E2195-8494-407F-AF3C-71862761D5C3}"/>
              </a:ext>
            </a:extLst>
          </p:cNvPr>
          <p:cNvPicPr>
            <a:picLocks noChangeAspect="1"/>
          </p:cNvPicPr>
          <p:nvPr/>
        </p:nvPicPr>
        <p:blipFill>
          <a:blip r:embed="rId6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3424105"/>
            <a:ext cx="605934" cy="605934"/>
          </a:xfrm>
          <a:prstGeom prst="rect">
            <a:avLst/>
          </a:prstGeom>
        </p:spPr>
      </p:pic>
      <p:pic>
        <p:nvPicPr>
          <p:cNvPr id="151" name="Imagem 150">
            <a:extLst>
              <a:ext uri="{FF2B5EF4-FFF2-40B4-BE49-F238E27FC236}">
                <a16:creationId xmlns:a16="http://schemas.microsoft.com/office/drawing/2014/main" id="{033000A7-B364-40D3-B4FF-FFC6B6AF7D1C}"/>
              </a:ext>
            </a:extLst>
          </p:cNvPr>
          <p:cNvPicPr>
            <a:picLocks noChangeAspect="1"/>
          </p:cNvPicPr>
          <p:nvPr/>
        </p:nvPicPr>
        <p:blipFill>
          <a:blip r:embed="rId6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7" y="449141"/>
            <a:ext cx="710871" cy="710871"/>
          </a:xfrm>
          <a:prstGeom prst="rect">
            <a:avLst/>
          </a:prstGeom>
        </p:spPr>
      </p:pic>
      <p:pic>
        <p:nvPicPr>
          <p:cNvPr id="153" name="Imagem 152">
            <a:extLst>
              <a:ext uri="{FF2B5EF4-FFF2-40B4-BE49-F238E27FC236}">
                <a16:creationId xmlns:a16="http://schemas.microsoft.com/office/drawing/2014/main" id="{1ED7E3BF-1507-4BDB-BBFF-5DE60767371D}"/>
              </a:ext>
            </a:extLst>
          </p:cNvPr>
          <p:cNvPicPr>
            <a:picLocks noChangeAspect="1"/>
          </p:cNvPicPr>
          <p:nvPr/>
        </p:nvPicPr>
        <p:blipFill>
          <a:blip r:embed="rId7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253" y="2439471"/>
            <a:ext cx="665141" cy="665141"/>
          </a:xfrm>
          <a:prstGeom prst="rect">
            <a:avLst/>
          </a:prstGeom>
        </p:spPr>
      </p:pic>
      <p:pic>
        <p:nvPicPr>
          <p:cNvPr id="155" name="Imagem 154">
            <a:extLst>
              <a:ext uri="{FF2B5EF4-FFF2-40B4-BE49-F238E27FC236}">
                <a16:creationId xmlns:a16="http://schemas.microsoft.com/office/drawing/2014/main" id="{1F08EF32-4EEA-42C1-BE8E-8EC37EABD57C}"/>
              </a:ext>
            </a:extLst>
          </p:cNvPr>
          <p:cNvPicPr>
            <a:picLocks noChangeAspect="1"/>
          </p:cNvPicPr>
          <p:nvPr/>
        </p:nvPicPr>
        <p:blipFill>
          <a:blip r:embed="rId7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2972" y="1483246"/>
            <a:ext cx="741514" cy="74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98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84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9A0495BD-263F-AD30-1E51-AC67A139FD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06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4AE2EA0-3553-DFDB-2922-07FA5B7B0E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131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292</Words>
  <Application>Microsoft Office PowerPoint</Application>
  <PresentationFormat>Widescreen</PresentationFormat>
  <Paragraphs>96</Paragraphs>
  <Slides>44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48" baseType="lpstr">
      <vt:lpstr>Open Sans</vt:lpstr>
      <vt:lpstr>Myriad Pro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Maquir Guzman</dc:creator>
  <cp:lastModifiedBy>Maquir Damasio Guzman</cp:lastModifiedBy>
  <cp:revision>37</cp:revision>
  <dcterms:created xsi:type="dcterms:W3CDTF">2021-11-24T16:39:05Z</dcterms:created>
  <dcterms:modified xsi:type="dcterms:W3CDTF">2026-07-08T16:51:56Z</dcterms:modified>
</cp:coreProperties>
</file>